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
  </p:notesMasterIdLst>
  <p:sldIdLst>
    <p:sldId id="463" r:id="rId5"/>
    <p:sldId id="382" r:id="rId6"/>
    <p:sldId id="383" r:id="rId7"/>
    <p:sldId id="6380" r:id="rId8"/>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5DE51849-3CFD-942B-F3DB-1461279FEA00}" name="Uwe H Kaufmann" initials="UK" userId="ac1c7a13501c5371" providerId="Windows Live"/>
  <p188:author id="{FCA8CA82-1194-0DCA-F9D5-FADE85E58E7E}" name="Kenneth" initials="KW" userId="Kenneth" providerId="None"/>
  <p188:author id="{8CFDD693-AA2A-7495-5C15-357F2707BF7D}" name="Lai Tee PHUA (MOE)" initials="LTP(" userId="S::PHUA_Lai_Tee@moe.gov.sg::3d138e88-bb56-4a33-ad52-c0db8dfdb5ec" providerId="AD"/>
  <p188:author id="{FCDEFCBA-245C-4F31-5D22-C78FAC872755}" name="Sandy PAN (MOE)" initials="SP(" userId="S::Sandy_PAN@moe.gov.sg::9f346090-e42e-41d4-8798-6a7992a8aa1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F2CA"/>
    <a:srgbClr val="33CD33"/>
    <a:srgbClr val="ED1B24"/>
    <a:srgbClr val="7C0C18"/>
    <a:srgbClr val="A2E8A2"/>
    <a:srgbClr val="CC00CC"/>
    <a:srgbClr val="FF00FF"/>
    <a:srgbClr val="FF9933"/>
    <a:srgbClr val="006B6D"/>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F188D6-EA69-4BA8-AFB5-2A798C068394}" v="4" dt="2024-08-22T05:55:06.5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3792" autoAdjust="0"/>
  </p:normalViewPr>
  <p:slideViewPr>
    <p:cSldViewPr snapToGrid="0">
      <p:cViewPr varScale="1">
        <p:scale>
          <a:sx n="101" d="100"/>
          <a:sy n="101" d="100"/>
        </p:scale>
        <p:origin x="198" y="432"/>
      </p:cViewPr>
      <p:guideLst/>
    </p:cSldViewPr>
  </p:slideViewPr>
  <p:outlineViewPr>
    <p:cViewPr>
      <p:scale>
        <a:sx n="33" d="100"/>
        <a:sy n="33" d="100"/>
      </p:scale>
      <p:origin x="0" y="-3200"/>
    </p:cViewPr>
  </p:outlineViewPr>
  <p:notesTextViewPr>
    <p:cViewPr>
      <p:scale>
        <a:sx n="1" d="1"/>
        <a:sy n="1" d="1"/>
      </p:scale>
      <p:origin x="0" y="0"/>
    </p:cViewPr>
  </p:notesTextViewPr>
  <p:notesViewPr>
    <p:cSldViewPr snapToGrid="0">
      <p:cViewPr varScale="1">
        <p:scale>
          <a:sx n="48" d="100"/>
          <a:sy n="48" d="100"/>
        </p:scale>
        <p:origin x="2684" y="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we H Kaufmann" userId="ac1c7a13501c5371" providerId="LiveId" clId="{55F188D6-EA69-4BA8-AFB5-2A798C068394}"/>
    <pc:docChg chg="undo custSel delSld modSld">
      <pc:chgData name="Uwe H Kaufmann" userId="ac1c7a13501c5371" providerId="LiveId" clId="{55F188D6-EA69-4BA8-AFB5-2A798C068394}" dt="2024-08-22T05:55:21.655" v="66" actId="207"/>
      <pc:docMkLst>
        <pc:docMk/>
      </pc:docMkLst>
      <pc:sldChg chg="del">
        <pc:chgData name="Uwe H Kaufmann" userId="ac1c7a13501c5371" providerId="LiveId" clId="{55F188D6-EA69-4BA8-AFB5-2A798C068394}" dt="2024-08-22T05:51:41.045" v="2" actId="47"/>
        <pc:sldMkLst>
          <pc:docMk/>
          <pc:sldMk cId="413808428" sldId="352"/>
        </pc:sldMkLst>
      </pc:sldChg>
      <pc:sldChg chg="del">
        <pc:chgData name="Uwe H Kaufmann" userId="ac1c7a13501c5371" providerId="LiveId" clId="{55F188D6-EA69-4BA8-AFB5-2A798C068394}" dt="2024-08-22T05:51:41.045" v="2" actId="47"/>
        <pc:sldMkLst>
          <pc:docMk/>
          <pc:sldMk cId="0" sldId="355"/>
        </pc:sldMkLst>
      </pc:sldChg>
      <pc:sldChg chg="del">
        <pc:chgData name="Uwe H Kaufmann" userId="ac1c7a13501c5371" providerId="LiveId" clId="{55F188D6-EA69-4BA8-AFB5-2A798C068394}" dt="2024-08-22T05:51:41.045" v="2" actId="47"/>
        <pc:sldMkLst>
          <pc:docMk/>
          <pc:sldMk cId="3941231528" sldId="375"/>
        </pc:sldMkLst>
      </pc:sldChg>
      <pc:sldChg chg="addSp delSp modSp mod chgLayout">
        <pc:chgData name="Uwe H Kaufmann" userId="ac1c7a13501c5371" providerId="LiveId" clId="{55F188D6-EA69-4BA8-AFB5-2A798C068394}" dt="2024-08-22T05:54:47.175" v="61"/>
        <pc:sldMkLst>
          <pc:docMk/>
          <pc:sldMk cId="2105360114" sldId="382"/>
        </pc:sldMkLst>
        <pc:spChg chg="add del mod">
          <ac:chgData name="Uwe H Kaufmann" userId="ac1c7a13501c5371" providerId="LiveId" clId="{55F188D6-EA69-4BA8-AFB5-2A798C068394}" dt="2024-08-22T05:54:39.197" v="59" actId="6264"/>
          <ac:spMkLst>
            <pc:docMk/>
            <pc:sldMk cId="2105360114" sldId="382"/>
            <ac:spMk id="2" creationId="{66D980A7-33B0-C007-FCA0-3E2760FAB2E6}"/>
          </ac:spMkLst>
        </pc:spChg>
        <pc:spChg chg="add del mod ord">
          <ac:chgData name="Uwe H Kaufmann" userId="ac1c7a13501c5371" providerId="LiveId" clId="{55F188D6-EA69-4BA8-AFB5-2A798C068394}" dt="2024-08-22T05:54:47.175" v="61"/>
          <ac:spMkLst>
            <pc:docMk/>
            <pc:sldMk cId="2105360114" sldId="382"/>
            <ac:spMk id="3" creationId="{D76CDA48-1E7D-CC2A-77D8-56D259BF38FF}"/>
          </ac:spMkLst>
        </pc:spChg>
        <pc:spChg chg="mod ord">
          <ac:chgData name="Uwe H Kaufmann" userId="ac1c7a13501c5371" providerId="LiveId" clId="{55F188D6-EA69-4BA8-AFB5-2A798C068394}" dt="2024-08-22T05:54:39.197" v="59" actId="6264"/>
          <ac:spMkLst>
            <pc:docMk/>
            <pc:sldMk cId="2105360114" sldId="382"/>
            <ac:spMk id="6" creationId="{F6CE9630-3B4C-FDFE-7F45-164DF4EB8071}"/>
          </ac:spMkLst>
        </pc:spChg>
        <pc:graphicFrameChg chg="add mod">
          <ac:chgData name="Uwe H Kaufmann" userId="ac1c7a13501c5371" providerId="LiveId" clId="{55F188D6-EA69-4BA8-AFB5-2A798C068394}" dt="2024-08-22T05:54:47.175" v="61"/>
          <ac:graphicFrameMkLst>
            <pc:docMk/>
            <pc:sldMk cId="2105360114" sldId="382"/>
            <ac:graphicFrameMk id="4" creationId="{00000000-0000-0000-0000-000000000000}"/>
          </ac:graphicFrameMkLst>
        </pc:graphicFrameChg>
        <pc:graphicFrameChg chg="del modGraphic">
          <ac:chgData name="Uwe H Kaufmann" userId="ac1c7a13501c5371" providerId="LiveId" clId="{55F188D6-EA69-4BA8-AFB5-2A798C068394}" dt="2024-08-22T05:54:45.609" v="60" actId="21"/>
          <ac:graphicFrameMkLst>
            <pc:docMk/>
            <pc:sldMk cId="2105360114" sldId="382"/>
            <ac:graphicFrameMk id="2153" creationId="{00000000-0000-0000-0000-000000000000}"/>
          </ac:graphicFrameMkLst>
        </pc:graphicFrameChg>
      </pc:sldChg>
      <pc:sldChg chg="addSp delSp modSp mod chgLayout">
        <pc:chgData name="Uwe H Kaufmann" userId="ac1c7a13501c5371" providerId="LiveId" clId="{55F188D6-EA69-4BA8-AFB5-2A798C068394}" dt="2024-08-22T05:54:55.281" v="63"/>
        <pc:sldMkLst>
          <pc:docMk/>
          <pc:sldMk cId="1811429206" sldId="383"/>
        </pc:sldMkLst>
        <pc:spChg chg="add del mod">
          <ac:chgData name="Uwe H Kaufmann" userId="ac1c7a13501c5371" providerId="LiveId" clId="{55F188D6-EA69-4BA8-AFB5-2A798C068394}" dt="2024-08-22T05:54:39.197" v="59" actId="6264"/>
          <ac:spMkLst>
            <pc:docMk/>
            <pc:sldMk cId="1811429206" sldId="383"/>
            <ac:spMk id="2" creationId="{FEBA18A1-2582-42AC-F0F6-B64767FFE4CB}"/>
          </ac:spMkLst>
        </pc:spChg>
        <pc:spChg chg="add del mod ord">
          <ac:chgData name="Uwe H Kaufmann" userId="ac1c7a13501c5371" providerId="LiveId" clId="{55F188D6-EA69-4BA8-AFB5-2A798C068394}" dt="2024-08-22T05:54:55.281" v="63"/>
          <ac:spMkLst>
            <pc:docMk/>
            <pc:sldMk cId="1811429206" sldId="383"/>
            <ac:spMk id="3" creationId="{C6C57A4F-148D-DDF7-7C12-BFDFF3D1C8A5}"/>
          </ac:spMkLst>
        </pc:spChg>
        <pc:spChg chg="mod ord">
          <ac:chgData name="Uwe H Kaufmann" userId="ac1c7a13501c5371" providerId="LiveId" clId="{55F188D6-EA69-4BA8-AFB5-2A798C068394}" dt="2024-08-22T05:54:39.197" v="59" actId="6264"/>
          <ac:spMkLst>
            <pc:docMk/>
            <pc:sldMk cId="1811429206" sldId="383"/>
            <ac:spMk id="6" creationId="{0EB4FC98-0080-98BC-C3F4-DF2CF6C257AC}"/>
          </ac:spMkLst>
        </pc:spChg>
        <pc:graphicFrameChg chg="add mod">
          <ac:chgData name="Uwe H Kaufmann" userId="ac1c7a13501c5371" providerId="LiveId" clId="{55F188D6-EA69-4BA8-AFB5-2A798C068394}" dt="2024-08-22T05:54:55.281" v="63"/>
          <ac:graphicFrameMkLst>
            <pc:docMk/>
            <pc:sldMk cId="1811429206" sldId="383"/>
            <ac:graphicFrameMk id="5" creationId="{00000000-0000-0000-0000-000000000000}"/>
          </ac:graphicFrameMkLst>
        </pc:graphicFrameChg>
        <pc:graphicFrameChg chg="del modGraphic">
          <ac:chgData name="Uwe H Kaufmann" userId="ac1c7a13501c5371" providerId="LiveId" clId="{55F188D6-EA69-4BA8-AFB5-2A798C068394}" dt="2024-08-22T05:54:53.868" v="62" actId="21"/>
          <ac:graphicFrameMkLst>
            <pc:docMk/>
            <pc:sldMk cId="1811429206" sldId="383"/>
            <ac:graphicFrameMk id="3252" creationId="{00000000-0000-0000-0000-000000000000}"/>
          </ac:graphicFrameMkLst>
        </pc:graphicFrameChg>
      </pc:sldChg>
      <pc:sldChg chg="del">
        <pc:chgData name="Uwe H Kaufmann" userId="ac1c7a13501c5371" providerId="LiveId" clId="{55F188D6-EA69-4BA8-AFB5-2A798C068394}" dt="2024-08-22T05:51:41.045" v="2" actId="47"/>
        <pc:sldMkLst>
          <pc:docMk/>
          <pc:sldMk cId="11999876" sldId="387"/>
        </pc:sldMkLst>
      </pc:sldChg>
      <pc:sldChg chg="del">
        <pc:chgData name="Uwe H Kaufmann" userId="ac1c7a13501c5371" providerId="LiveId" clId="{55F188D6-EA69-4BA8-AFB5-2A798C068394}" dt="2024-08-22T05:51:41.045" v="2" actId="47"/>
        <pc:sldMkLst>
          <pc:docMk/>
          <pc:sldMk cId="3330666163" sldId="388"/>
        </pc:sldMkLst>
      </pc:sldChg>
      <pc:sldChg chg="del">
        <pc:chgData name="Uwe H Kaufmann" userId="ac1c7a13501c5371" providerId="LiveId" clId="{55F188D6-EA69-4BA8-AFB5-2A798C068394}" dt="2024-08-22T05:51:41.045" v="2" actId="47"/>
        <pc:sldMkLst>
          <pc:docMk/>
          <pc:sldMk cId="1119141608" sldId="392"/>
        </pc:sldMkLst>
      </pc:sldChg>
      <pc:sldChg chg="del">
        <pc:chgData name="Uwe H Kaufmann" userId="ac1c7a13501c5371" providerId="LiveId" clId="{55F188D6-EA69-4BA8-AFB5-2A798C068394}" dt="2024-08-22T05:51:41.045" v="2" actId="47"/>
        <pc:sldMkLst>
          <pc:docMk/>
          <pc:sldMk cId="2043405912" sldId="399"/>
        </pc:sldMkLst>
      </pc:sldChg>
      <pc:sldChg chg="del">
        <pc:chgData name="Uwe H Kaufmann" userId="ac1c7a13501c5371" providerId="LiveId" clId="{55F188D6-EA69-4BA8-AFB5-2A798C068394}" dt="2024-08-22T05:51:41.045" v="2" actId="47"/>
        <pc:sldMkLst>
          <pc:docMk/>
          <pc:sldMk cId="1266087354" sldId="401"/>
        </pc:sldMkLst>
      </pc:sldChg>
      <pc:sldChg chg="del">
        <pc:chgData name="Uwe H Kaufmann" userId="ac1c7a13501c5371" providerId="LiveId" clId="{55F188D6-EA69-4BA8-AFB5-2A798C068394}" dt="2024-08-22T05:51:41.045" v="2" actId="47"/>
        <pc:sldMkLst>
          <pc:docMk/>
          <pc:sldMk cId="1374897753" sldId="402"/>
        </pc:sldMkLst>
      </pc:sldChg>
      <pc:sldChg chg="del">
        <pc:chgData name="Uwe H Kaufmann" userId="ac1c7a13501c5371" providerId="LiveId" clId="{55F188D6-EA69-4BA8-AFB5-2A798C068394}" dt="2024-08-22T05:51:41.045" v="2" actId="47"/>
        <pc:sldMkLst>
          <pc:docMk/>
          <pc:sldMk cId="1039068243" sldId="407"/>
        </pc:sldMkLst>
      </pc:sldChg>
      <pc:sldChg chg="addSp delSp modSp mod">
        <pc:chgData name="Uwe H Kaufmann" userId="ac1c7a13501c5371" providerId="LiveId" clId="{55F188D6-EA69-4BA8-AFB5-2A798C068394}" dt="2024-08-22T05:52:48.778" v="51" actId="3064"/>
        <pc:sldMkLst>
          <pc:docMk/>
          <pc:sldMk cId="0" sldId="463"/>
        </pc:sldMkLst>
        <pc:spChg chg="add del mod">
          <ac:chgData name="Uwe H Kaufmann" userId="ac1c7a13501c5371" providerId="LiveId" clId="{55F188D6-EA69-4BA8-AFB5-2A798C068394}" dt="2024-08-22T05:52:27.171" v="49" actId="478"/>
          <ac:spMkLst>
            <pc:docMk/>
            <pc:sldMk cId="0" sldId="463"/>
            <ac:spMk id="3" creationId="{FEC9A809-8137-6701-C900-B8AC395110A8}"/>
          </ac:spMkLst>
        </pc:spChg>
        <pc:spChg chg="mod">
          <ac:chgData name="Uwe H Kaufmann" userId="ac1c7a13501c5371" providerId="LiveId" clId="{55F188D6-EA69-4BA8-AFB5-2A798C068394}" dt="2024-08-22T05:52:48.778" v="51" actId="3064"/>
          <ac:spMkLst>
            <pc:docMk/>
            <pc:sldMk cId="0" sldId="463"/>
            <ac:spMk id="17" creationId="{0F010EF0-05A6-9796-BEDE-3D491D5DB105}"/>
          </ac:spMkLst>
        </pc:spChg>
        <pc:spChg chg="del mod">
          <ac:chgData name="Uwe H Kaufmann" userId="ac1c7a13501c5371" providerId="LiveId" clId="{55F188D6-EA69-4BA8-AFB5-2A798C068394}" dt="2024-08-22T05:52:24.496" v="48" actId="478"/>
          <ac:spMkLst>
            <pc:docMk/>
            <pc:sldMk cId="0" sldId="463"/>
            <ac:spMk id="3075" creationId="{00000000-0000-0000-0000-000000000000}"/>
          </ac:spMkLst>
        </pc:spChg>
        <pc:picChg chg="del">
          <ac:chgData name="Uwe H Kaufmann" userId="ac1c7a13501c5371" providerId="LiveId" clId="{55F188D6-EA69-4BA8-AFB5-2A798C068394}" dt="2024-08-22T05:51:07.166" v="0" actId="478"/>
          <ac:picMkLst>
            <pc:docMk/>
            <pc:sldMk cId="0" sldId="463"/>
            <ac:picMk id="1028" creationId="{1F8DF355-A07F-A32C-1E31-FD02B4F9E000}"/>
          </ac:picMkLst>
        </pc:picChg>
      </pc:sldChg>
      <pc:sldChg chg="del">
        <pc:chgData name="Uwe H Kaufmann" userId="ac1c7a13501c5371" providerId="LiveId" clId="{55F188D6-EA69-4BA8-AFB5-2A798C068394}" dt="2024-08-22T05:51:15.345" v="1" actId="47"/>
        <pc:sldMkLst>
          <pc:docMk/>
          <pc:sldMk cId="4186403074" sldId="467"/>
        </pc:sldMkLst>
      </pc:sldChg>
      <pc:sldChg chg="del">
        <pc:chgData name="Uwe H Kaufmann" userId="ac1c7a13501c5371" providerId="LiveId" clId="{55F188D6-EA69-4BA8-AFB5-2A798C068394}" dt="2024-08-22T05:51:15.345" v="1" actId="47"/>
        <pc:sldMkLst>
          <pc:docMk/>
          <pc:sldMk cId="3415265195" sldId="468"/>
        </pc:sldMkLst>
      </pc:sldChg>
      <pc:sldChg chg="del">
        <pc:chgData name="Uwe H Kaufmann" userId="ac1c7a13501c5371" providerId="LiveId" clId="{55F188D6-EA69-4BA8-AFB5-2A798C068394}" dt="2024-08-22T05:51:41.045" v="2" actId="47"/>
        <pc:sldMkLst>
          <pc:docMk/>
          <pc:sldMk cId="2527091545" sldId="474"/>
        </pc:sldMkLst>
      </pc:sldChg>
      <pc:sldChg chg="del">
        <pc:chgData name="Uwe H Kaufmann" userId="ac1c7a13501c5371" providerId="LiveId" clId="{55F188D6-EA69-4BA8-AFB5-2A798C068394}" dt="2024-08-22T05:51:41.045" v="2" actId="47"/>
        <pc:sldMkLst>
          <pc:docMk/>
          <pc:sldMk cId="1038476810" sldId="479"/>
        </pc:sldMkLst>
      </pc:sldChg>
      <pc:sldChg chg="del">
        <pc:chgData name="Uwe H Kaufmann" userId="ac1c7a13501c5371" providerId="LiveId" clId="{55F188D6-EA69-4BA8-AFB5-2A798C068394}" dt="2024-08-22T05:51:41.045" v="2" actId="47"/>
        <pc:sldMkLst>
          <pc:docMk/>
          <pc:sldMk cId="3230806478" sldId="493"/>
        </pc:sldMkLst>
      </pc:sldChg>
      <pc:sldChg chg="del">
        <pc:chgData name="Uwe H Kaufmann" userId="ac1c7a13501c5371" providerId="LiveId" clId="{55F188D6-EA69-4BA8-AFB5-2A798C068394}" dt="2024-08-22T05:51:41.045" v="2" actId="47"/>
        <pc:sldMkLst>
          <pc:docMk/>
          <pc:sldMk cId="1552130604" sldId="518"/>
        </pc:sldMkLst>
      </pc:sldChg>
      <pc:sldChg chg="del">
        <pc:chgData name="Uwe H Kaufmann" userId="ac1c7a13501c5371" providerId="LiveId" clId="{55F188D6-EA69-4BA8-AFB5-2A798C068394}" dt="2024-08-22T05:51:41.045" v="2" actId="47"/>
        <pc:sldMkLst>
          <pc:docMk/>
          <pc:sldMk cId="3394686172" sldId="548"/>
        </pc:sldMkLst>
      </pc:sldChg>
      <pc:sldChg chg="del">
        <pc:chgData name="Uwe H Kaufmann" userId="ac1c7a13501c5371" providerId="LiveId" clId="{55F188D6-EA69-4BA8-AFB5-2A798C068394}" dt="2024-08-22T05:51:41.045" v="2" actId="47"/>
        <pc:sldMkLst>
          <pc:docMk/>
          <pc:sldMk cId="3242945281" sldId="550"/>
        </pc:sldMkLst>
      </pc:sldChg>
      <pc:sldChg chg="del">
        <pc:chgData name="Uwe H Kaufmann" userId="ac1c7a13501c5371" providerId="LiveId" clId="{55F188D6-EA69-4BA8-AFB5-2A798C068394}" dt="2024-08-22T05:51:41.045" v="2" actId="47"/>
        <pc:sldMkLst>
          <pc:docMk/>
          <pc:sldMk cId="1865903430" sldId="554"/>
        </pc:sldMkLst>
      </pc:sldChg>
      <pc:sldChg chg="del">
        <pc:chgData name="Uwe H Kaufmann" userId="ac1c7a13501c5371" providerId="LiveId" clId="{55F188D6-EA69-4BA8-AFB5-2A798C068394}" dt="2024-08-22T05:51:41.045" v="2" actId="47"/>
        <pc:sldMkLst>
          <pc:docMk/>
          <pc:sldMk cId="583627743" sldId="555"/>
        </pc:sldMkLst>
      </pc:sldChg>
      <pc:sldChg chg="del">
        <pc:chgData name="Uwe H Kaufmann" userId="ac1c7a13501c5371" providerId="LiveId" clId="{55F188D6-EA69-4BA8-AFB5-2A798C068394}" dt="2024-08-22T05:51:41.045" v="2" actId="47"/>
        <pc:sldMkLst>
          <pc:docMk/>
          <pc:sldMk cId="2649227551" sldId="970"/>
        </pc:sldMkLst>
      </pc:sldChg>
      <pc:sldChg chg="del">
        <pc:chgData name="Uwe H Kaufmann" userId="ac1c7a13501c5371" providerId="LiveId" clId="{55F188D6-EA69-4BA8-AFB5-2A798C068394}" dt="2024-08-22T05:51:41.045" v="2" actId="47"/>
        <pc:sldMkLst>
          <pc:docMk/>
          <pc:sldMk cId="598319192" sldId="1340"/>
        </pc:sldMkLst>
      </pc:sldChg>
      <pc:sldChg chg="del">
        <pc:chgData name="Uwe H Kaufmann" userId="ac1c7a13501c5371" providerId="LiveId" clId="{55F188D6-EA69-4BA8-AFB5-2A798C068394}" dt="2024-08-22T05:51:41.045" v="2" actId="47"/>
        <pc:sldMkLst>
          <pc:docMk/>
          <pc:sldMk cId="1174708975" sldId="1341"/>
        </pc:sldMkLst>
      </pc:sldChg>
      <pc:sldChg chg="del">
        <pc:chgData name="Uwe H Kaufmann" userId="ac1c7a13501c5371" providerId="LiveId" clId="{55F188D6-EA69-4BA8-AFB5-2A798C068394}" dt="2024-08-22T05:51:41.045" v="2" actId="47"/>
        <pc:sldMkLst>
          <pc:docMk/>
          <pc:sldMk cId="4174078564" sldId="1465"/>
        </pc:sldMkLst>
      </pc:sldChg>
      <pc:sldChg chg="del">
        <pc:chgData name="Uwe H Kaufmann" userId="ac1c7a13501c5371" providerId="LiveId" clId="{55F188D6-EA69-4BA8-AFB5-2A798C068394}" dt="2024-08-22T05:51:41.045" v="2" actId="47"/>
        <pc:sldMkLst>
          <pc:docMk/>
          <pc:sldMk cId="2833383405" sldId="1504"/>
        </pc:sldMkLst>
      </pc:sldChg>
      <pc:sldChg chg="del">
        <pc:chgData name="Uwe H Kaufmann" userId="ac1c7a13501c5371" providerId="LiveId" clId="{55F188D6-EA69-4BA8-AFB5-2A798C068394}" dt="2024-08-22T05:51:41.045" v="2" actId="47"/>
        <pc:sldMkLst>
          <pc:docMk/>
          <pc:sldMk cId="1342134584" sldId="1534"/>
        </pc:sldMkLst>
      </pc:sldChg>
      <pc:sldChg chg="del">
        <pc:chgData name="Uwe H Kaufmann" userId="ac1c7a13501c5371" providerId="LiveId" clId="{55F188D6-EA69-4BA8-AFB5-2A798C068394}" dt="2024-08-22T05:51:41.045" v="2" actId="47"/>
        <pc:sldMkLst>
          <pc:docMk/>
          <pc:sldMk cId="4109670015" sldId="1537"/>
        </pc:sldMkLst>
      </pc:sldChg>
      <pc:sldChg chg="del">
        <pc:chgData name="Uwe H Kaufmann" userId="ac1c7a13501c5371" providerId="LiveId" clId="{55F188D6-EA69-4BA8-AFB5-2A798C068394}" dt="2024-08-22T05:51:41.045" v="2" actId="47"/>
        <pc:sldMkLst>
          <pc:docMk/>
          <pc:sldMk cId="2893200805" sldId="1548"/>
        </pc:sldMkLst>
      </pc:sldChg>
      <pc:sldChg chg="del">
        <pc:chgData name="Uwe H Kaufmann" userId="ac1c7a13501c5371" providerId="LiveId" clId="{55F188D6-EA69-4BA8-AFB5-2A798C068394}" dt="2024-08-22T05:51:41.045" v="2" actId="47"/>
        <pc:sldMkLst>
          <pc:docMk/>
          <pc:sldMk cId="1181299353" sldId="1551"/>
        </pc:sldMkLst>
      </pc:sldChg>
      <pc:sldChg chg="del">
        <pc:chgData name="Uwe H Kaufmann" userId="ac1c7a13501c5371" providerId="LiveId" clId="{55F188D6-EA69-4BA8-AFB5-2A798C068394}" dt="2024-08-22T05:51:41.045" v="2" actId="47"/>
        <pc:sldMkLst>
          <pc:docMk/>
          <pc:sldMk cId="2417564124" sldId="1555"/>
        </pc:sldMkLst>
      </pc:sldChg>
      <pc:sldChg chg="del">
        <pc:chgData name="Uwe H Kaufmann" userId="ac1c7a13501c5371" providerId="LiveId" clId="{55F188D6-EA69-4BA8-AFB5-2A798C068394}" dt="2024-08-22T05:51:41.045" v="2" actId="47"/>
        <pc:sldMkLst>
          <pc:docMk/>
          <pc:sldMk cId="2725570952" sldId="1631"/>
        </pc:sldMkLst>
      </pc:sldChg>
      <pc:sldChg chg="del">
        <pc:chgData name="Uwe H Kaufmann" userId="ac1c7a13501c5371" providerId="LiveId" clId="{55F188D6-EA69-4BA8-AFB5-2A798C068394}" dt="2024-08-22T05:51:41.045" v="2" actId="47"/>
        <pc:sldMkLst>
          <pc:docMk/>
          <pc:sldMk cId="2723782119" sldId="1661"/>
        </pc:sldMkLst>
      </pc:sldChg>
      <pc:sldChg chg="del">
        <pc:chgData name="Uwe H Kaufmann" userId="ac1c7a13501c5371" providerId="LiveId" clId="{55F188D6-EA69-4BA8-AFB5-2A798C068394}" dt="2024-08-22T05:51:41.045" v="2" actId="47"/>
        <pc:sldMkLst>
          <pc:docMk/>
          <pc:sldMk cId="1512802262" sldId="1662"/>
        </pc:sldMkLst>
      </pc:sldChg>
      <pc:sldChg chg="del">
        <pc:chgData name="Uwe H Kaufmann" userId="ac1c7a13501c5371" providerId="LiveId" clId="{55F188D6-EA69-4BA8-AFB5-2A798C068394}" dt="2024-08-22T05:51:15.345" v="1" actId="47"/>
        <pc:sldMkLst>
          <pc:docMk/>
          <pc:sldMk cId="1691476552" sldId="6361"/>
        </pc:sldMkLst>
      </pc:sldChg>
      <pc:sldChg chg="del">
        <pc:chgData name="Uwe H Kaufmann" userId="ac1c7a13501c5371" providerId="LiveId" clId="{55F188D6-EA69-4BA8-AFB5-2A798C068394}" dt="2024-08-22T05:51:15.345" v="1" actId="47"/>
        <pc:sldMkLst>
          <pc:docMk/>
          <pc:sldMk cId="2928176296" sldId="6362"/>
        </pc:sldMkLst>
      </pc:sldChg>
      <pc:sldChg chg="del">
        <pc:chgData name="Uwe H Kaufmann" userId="ac1c7a13501c5371" providerId="LiveId" clId="{55F188D6-EA69-4BA8-AFB5-2A798C068394}" dt="2024-08-22T05:51:15.345" v="1" actId="47"/>
        <pc:sldMkLst>
          <pc:docMk/>
          <pc:sldMk cId="2480764904" sldId="6364"/>
        </pc:sldMkLst>
      </pc:sldChg>
      <pc:sldChg chg="del">
        <pc:chgData name="Uwe H Kaufmann" userId="ac1c7a13501c5371" providerId="LiveId" clId="{55F188D6-EA69-4BA8-AFB5-2A798C068394}" dt="2024-08-22T05:51:15.345" v="1" actId="47"/>
        <pc:sldMkLst>
          <pc:docMk/>
          <pc:sldMk cId="2172453076" sldId="6365"/>
        </pc:sldMkLst>
      </pc:sldChg>
      <pc:sldChg chg="del">
        <pc:chgData name="Uwe H Kaufmann" userId="ac1c7a13501c5371" providerId="LiveId" clId="{55F188D6-EA69-4BA8-AFB5-2A798C068394}" dt="2024-08-22T05:51:15.345" v="1" actId="47"/>
        <pc:sldMkLst>
          <pc:docMk/>
          <pc:sldMk cId="2064781586" sldId="6366"/>
        </pc:sldMkLst>
      </pc:sldChg>
      <pc:sldChg chg="del">
        <pc:chgData name="Uwe H Kaufmann" userId="ac1c7a13501c5371" providerId="LiveId" clId="{55F188D6-EA69-4BA8-AFB5-2A798C068394}" dt="2024-08-22T05:51:15.345" v="1" actId="47"/>
        <pc:sldMkLst>
          <pc:docMk/>
          <pc:sldMk cId="2166356336" sldId="6367"/>
        </pc:sldMkLst>
      </pc:sldChg>
      <pc:sldChg chg="del">
        <pc:chgData name="Uwe H Kaufmann" userId="ac1c7a13501c5371" providerId="LiveId" clId="{55F188D6-EA69-4BA8-AFB5-2A798C068394}" dt="2024-08-22T05:51:41.045" v="2" actId="47"/>
        <pc:sldMkLst>
          <pc:docMk/>
          <pc:sldMk cId="3797725014" sldId="6368"/>
        </pc:sldMkLst>
      </pc:sldChg>
      <pc:sldChg chg="del">
        <pc:chgData name="Uwe H Kaufmann" userId="ac1c7a13501c5371" providerId="LiveId" clId="{55F188D6-EA69-4BA8-AFB5-2A798C068394}" dt="2024-08-22T05:51:41.045" v="2" actId="47"/>
        <pc:sldMkLst>
          <pc:docMk/>
          <pc:sldMk cId="1480160637" sldId="6369"/>
        </pc:sldMkLst>
      </pc:sldChg>
      <pc:sldChg chg="del">
        <pc:chgData name="Uwe H Kaufmann" userId="ac1c7a13501c5371" providerId="LiveId" clId="{55F188D6-EA69-4BA8-AFB5-2A798C068394}" dt="2024-08-22T05:51:41.045" v="2" actId="47"/>
        <pc:sldMkLst>
          <pc:docMk/>
          <pc:sldMk cId="3864993973" sldId="6370"/>
        </pc:sldMkLst>
      </pc:sldChg>
      <pc:sldChg chg="del">
        <pc:chgData name="Uwe H Kaufmann" userId="ac1c7a13501c5371" providerId="LiveId" clId="{55F188D6-EA69-4BA8-AFB5-2A798C068394}" dt="2024-08-22T05:51:41.045" v="2" actId="47"/>
        <pc:sldMkLst>
          <pc:docMk/>
          <pc:sldMk cId="2747864976" sldId="6371"/>
        </pc:sldMkLst>
      </pc:sldChg>
      <pc:sldChg chg="del">
        <pc:chgData name="Uwe H Kaufmann" userId="ac1c7a13501c5371" providerId="LiveId" clId="{55F188D6-EA69-4BA8-AFB5-2A798C068394}" dt="2024-08-22T05:51:41.045" v="2" actId="47"/>
        <pc:sldMkLst>
          <pc:docMk/>
          <pc:sldMk cId="3987672614" sldId="6373"/>
        </pc:sldMkLst>
      </pc:sldChg>
      <pc:sldChg chg="del">
        <pc:chgData name="Uwe H Kaufmann" userId="ac1c7a13501c5371" providerId="LiveId" clId="{55F188D6-EA69-4BA8-AFB5-2A798C068394}" dt="2024-08-22T05:51:41.045" v="2" actId="47"/>
        <pc:sldMkLst>
          <pc:docMk/>
          <pc:sldMk cId="2338518469" sldId="6376"/>
        </pc:sldMkLst>
      </pc:sldChg>
      <pc:sldChg chg="addSp delSp modSp mod chgLayout">
        <pc:chgData name="Uwe H Kaufmann" userId="ac1c7a13501c5371" providerId="LiveId" clId="{55F188D6-EA69-4BA8-AFB5-2A798C068394}" dt="2024-08-22T05:55:21.655" v="66" actId="207"/>
        <pc:sldMkLst>
          <pc:docMk/>
          <pc:sldMk cId="764952262" sldId="6380"/>
        </pc:sldMkLst>
        <pc:spChg chg="add del mod">
          <ac:chgData name="Uwe H Kaufmann" userId="ac1c7a13501c5371" providerId="LiveId" clId="{55F188D6-EA69-4BA8-AFB5-2A798C068394}" dt="2024-08-22T05:54:39.197" v="59" actId="6264"/>
          <ac:spMkLst>
            <pc:docMk/>
            <pc:sldMk cId="764952262" sldId="6380"/>
            <ac:spMk id="2" creationId="{B26A3F4D-3BB7-D9BF-47D8-97CE558F4AD5}"/>
          </ac:spMkLst>
        </pc:spChg>
        <pc:spChg chg="add del mod ord">
          <ac:chgData name="Uwe H Kaufmann" userId="ac1c7a13501c5371" providerId="LiveId" clId="{55F188D6-EA69-4BA8-AFB5-2A798C068394}" dt="2024-08-22T05:55:06.548" v="65"/>
          <ac:spMkLst>
            <pc:docMk/>
            <pc:sldMk cId="764952262" sldId="6380"/>
            <ac:spMk id="3" creationId="{DE1EBEE4-C195-E9D1-5CEA-8C995370116C}"/>
          </ac:spMkLst>
        </pc:spChg>
        <pc:spChg chg="mod ord">
          <ac:chgData name="Uwe H Kaufmann" userId="ac1c7a13501c5371" providerId="LiveId" clId="{55F188D6-EA69-4BA8-AFB5-2A798C068394}" dt="2024-08-22T05:54:39.197" v="59" actId="6264"/>
          <ac:spMkLst>
            <pc:docMk/>
            <pc:sldMk cId="764952262" sldId="6380"/>
            <ac:spMk id="6" creationId="{FC48CE4A-31FB-1A1F-3BF6-1D6A534A5E0A}"/>
          </ac:spMkLst>
        </pc:spChg>
        <pc:graphicFrameChg chg="add mod modGraphic">
          <ac:chgData name="Uwe H Kaufmann" userId="ac1c7a13501c5371" providerId="LiveId" clId="{55F188D6-EA69-4BA8-AFB5-2A798C068394}" dt="2024-08-22T05:55:21.655" v="66" actId="207"/>
          <ac:graphicFrameMkLst>
            <pc:docMk/>
            <pc:sldMk cId="764952262" sldId="6380"/>
            <ac:graphicFrameMk id="5" creationId="{00000000-0000-0000-0000-000000000000}"/>
          </ac:graphicFrameMkLst>
        </pc:graphicFrameChg>
        <pc:graphicFrameChg chg="del modGraphic">
          <ac:chgData name="Uwe H Kaufmann" userId="ac1c7a13501c5371" providerId="LiveId" clId="{55F188D6-EA69-4BA8-AFB5-2A798C068394}" dt="2024-08-22T05:55:05.240" v="64" actId="21"/>
          <ac:graphicFrameMkLst>
            <pc:docMk/>
            <pc:sldMk cId="764952262" sldId="6380"/>
            <ac:graphicFrameMk id="28759" creationId="{00000000-0000-0000-0000-000000000000}"/>
          </ac:graphicFrameMkLst>
        </pc:graphicFrameChg>
      </pc:sldChg>
      <pc:sldChg chg="del">
        <pc:chgData name="Uwe H Kaufmann" userId="ac1c7a13501c5371" providerId="LiveId" clId="{55F188D6-EA69-4BA8-AFB5-2A798C068394}" dt="2024-08-22T05:51:41.045" v="2" actId="47"/>
        <pc:sldMkLst>
          <pc:docMk/>
          <pc:sldMk cId="3077747553" sldId="6381"/>
        </pc:sldMkLst>
      </pc:sldChg>
      <pc:sldChg chg="del">
        <pc:chgData name="Uwe H Kaufmann" userId="ac1c7a13501c5371" providerId="LiveId" clId="{55F188D6-EA69-4BA8-AFB5-2A798C068394}" dt="2024-08-22T05:51:41.045" v="2" actId="47"/>
        <pc:sldMkLst>
          <pc:docMk/>
          <pc:sldMk cId="2284721143" sldId="6383"/>
        </pc:sldMkLst>
      </pc:sldChg>
      <pc:sldChg chg="del">
        <pc:chgData name="Uwe H Kaufmann" userId="ac1c7a13501c5371" providerId="LiveId" clId="{55F188D6-EA69-4BA8-AFB5-2A798C068394}" dt="2024-08-22T05:51:41.045" v="2" actId="47"/>
        <pc:sldMkLst>
          <pc:docMk/>
          <pc:sldMk cId="3637431582" sldId="6384"/>
        </pc:sldMkLst>
      </pc:sldChg>
      <pc:sldChg chg="del">
        <pc:chgData name="Uwe H Kaufmann" userId="ac1c7a13501c5371" providerId="LiveId" clId="{55F188D6-EA69-4BA8-AFB5-2A798C068394}" dt="2024-08-22T05:51:15.345" v="1" actId="47"/>
        <pc:sldMkLst>
          <pc:docMk/>
          <pc:sldMk cId="3572889975" sldId="6385"/>
        </pc:sldMkLst>
      </pc:sldChg>
      <pc:sldChg chg="del">
        <pc:chgData name="Uwe H Kaufmann" userId="ac1c7a13501c5371" providerId="LiveId" clId="{55F188D6-EA69-4BA8-AFB5-2A798C068394}" dt="2024-08-22T05:51:15.345" v="1" actId="47"/>
        <pc:sldMkLst>
          <pc:docMk/>
          <pc:sldMk cId="3478445739" sldId="6386"/>
        </pc:sldMkLst>
      </pc:sldChg>
      <pc:sldChg chg="del">
        <pc:chgData name="Uwe H Kaufmann" userId="ac1c7a13501c5371" providerId="LiveId" clId="{55F188D6-EA69-4BA8-AFB5-2A798C068394}" dt="2024-08-22T05:51:41.045" v="2" actId="47"/>
        <pc:sldMkLst>
          <pc:docMk/>
          <pc:sldMk cId="3172535324" sldId="6465"/>
        </pc:sldMkLst>
      </pc:sldChg>
      <pc:sldChg chg="del">
        <pc:chgData name="Uwe H Kaufmann" userId="ac1c7a13501c5371" providerId="LiveId" clId="{55F188D6-EA69-4BA8-AFB5-2A798C068394}" dt="2024-08-22T05:51:41.045" v="2" actId="47"/>
        <pc:sldMkLst>
          <pc:docMk/>
          <pc:sldMk cId="3651956398" sldId="6466"/>
        </pc:sldMkLst>
      </pc:sldChg>
      <pc:sldChg chg="del">
        <pc:chgData name="Uwe H Kaufmann" userId="ac1c7a13501c5371" providerId="LiveId" clId="{55F188D6-EA69-4BA8-AFB5-2A798C068394}" dt="2024-08-22T05:51:41.045" v="2" actId="47"/>
        <pc:sldMkLst>
          <pc:docMk/>
          <pc:sldMk cId="3639596550" sldId="6467"/>
        </pc:sldMkLst>
      </pc:sldChg>
      <pc:sldChg chg="del">
        <pc:chgData name="Uwe H Kaufmann" userId="ac1c7a13501c5371" providerId="LiveId" clId="{55F188D6-EA69-4BA8-AFB5-2A798C068394}" dt="2024-08-22T05:51:41.045" v="2" actId="47"/>
        <pc:sldMkLst>
          <pc:docMk/>
          <pc:sldMk cId="410844808" sldId="6468"/>
        </pc:sldMkLst>
      </pc:sldChg>
      <pc:sldChg chg="del">
        <pc:chgData name="Uwe H Kaufmann" userId="ac1c7a13501c5371" providerId="LiveId" clId="{55F188D6-EA69-4BA8-AFB5-2A798C068394}" dt="2024-08-22T05:51:41.045" v="2" actId="47"/>
        <pc:sldMkLst>
          <pc:docMk/>
          <pc:sldMk cId="3452834427" sldId="6469"/>
        </pc:sldMkLst>
      </pc:sldChg>
      <pc:sldChg chg="del">
        <pc:chgData name="Uwe H Kaufmann" userId="ac1c7a13501c5371" providerId="LiveId" clId="{55F188D6-EA69-4BA8-AFB5-2A798C068394}" dt="2024-08-22T05:51:41.045" v="2" actId="47"/>
        <pc:sldMkLst>
          <pc:docMk/>
          <pc:sldMk cId="3438609900" sldId="6470"/>
        </pc:sldMkLst>
      </pc:sldChg>
      <pc:sldChg chg="del">
        <pc:chgData name="Uwe H Kaufmann" userId="ac1c7a13501c5371" providerId="LiveId" clId="{55F188D6-EA69-4BA8-AFB5-2A798C068394}" dt="2024-08-22T05:51:41.045" v="2" actId="47"/>
        <pc:sldMkLst>
          <pc:docMk/>
          <pc:sldMk cId="3582537770" sldId="6471"/>
        </pc:sldMkLst>
      </pc:sldChg>
      <pc:sldChg chg="del">
        <pc:chgData name="Uwe H Kaufmann" userId="ac1c7a13501c5371" providerId="LiveId" clId="{55F188D6-EA69-4BA8-AFB5-2A798C068394}" dt="2024-08-22T05:51:15.345" v="1" actId="47"/>
        <pc:sldMkLst>
          <pc:docMk/>
          <pc:sldMk cId="2235332834" sldId="6472"/>
        </pc:sldMkLst>
      </pc:sldChg>
      <pc:sldChg chg="del">
        <pc:chgData name="Uwe H Kaufmann" userId="ac1c7a13501c5371" providerId="LiveId" clId="{55F188D6-EA69-4BA8-AFB5-2A798C068394}" dt="2024-08-22T05:51:41.045" v="2" actId="47"/>
        <pc:sldMkLst>
          <pc:docMk/>
          <pc:sldMk cId="3089665197" sldId="6473"/>
        </pc:sldMkLst>
      </pc:sldChg>
      <pc:sldChg chg="del">
        <pc:chgData name="Uwe H Kaufmann" userId="ac1c7a13501c5371" providerId="LiveId" clId="{55F188D6-EA69-4BA8-AFB5-2A798C068394}" dt="2024-08-22T05:51:41.045" v="2" actId="47"/>
        <pc:sldMkLst>
          <pc:docMk/>
          <pc:sldMk cId="2174322563" sldId="6475"/>
        </pc:sldMkLst>
      </pc:sldChg>
      <pc:sldChg chg="del">
        <pc:chgData name="Uwe H Kaufmann" userId="ac1c7a13501c5371" providerId="LiveId" clId="{55F188D6-EA69-4BA8-AFB5-2A798C068394}" dt="2024-08-22T05:51:41.045" v="2" actId="47"/>
        <pc:sldMkLst>
          <pc:docMk/>
          <pc:sldMk cId="2927113320" sldId="6476"/>
        </pc:sldMkLst>
      </pc:sldChg>
      <pc:sldChg chg="del">
        <pc:chgData name="Uwe H Kaufmann" userId="ac1c7a13501c5371" providerId="LiveId" clId="{55F188D6-EA69-4BA8-AFB5-2A798C068394}" dt="2024-08-22T05:51:41.045" v="2" actId="47"/>
        <pc:sldMkLst>
          <pc:docMk/>
          <pc:sldMk cId="521631265" sldId="6477"/>
        </pc:sldMkLst>
      </pc:sldChg>
      <pc:sldChg chg="del">
        <pc:chgData name="Uwe H Kaufmann" userId="ac1c7a13501c5371" providerId="LiveId" clId="{55F188D6-EA69-4BA8-AFB5-2A798C068394}" dt="2024-08-22T05:51:41.045" v="2" actId="47"/>
        <pc:sldMkLst>
          <pc:docMk/>
          <pc:sldMk cId="3790426283" sldId="6478"/>
        </pc:sldMkLst>
      </pc:sldChg>
      <pc:sldChg chg="del">
        <pc:chgData name="Uwe H Kaufmann" userId="ac1c7a13501c5371" providerId="LiveId" clId="{55F188D6-EA69-4BA8-AFB5-2A798C068394}" dt="2024-08-22T05:51:41.045" v="2" actId="47"/>
        <pc:sldMkLst>
          <pc:docMk/>
          <pc:sldMk cId="3469317272" sldId="6479"/>
        </pc:sldMkLst>
      </pc:sldChg>
      <pc:sldChg chg="del">
        <pc:chgData name="Uwe H Kaufmann" userId="ac1c7a13501c5371" providerId="LiveId" clId="{55F188D6-EA69-4BA8-AFB5-2A798C068394}" dt="2024-08-22T05:51:41.045" v="2" actId="47"/>
        <pc:sldMkLst>
          <pc:docMk/>
          <pc:sldMk cId="1067242782" sldId="6480"/>
        </pc:sldMkLst>
      </pc:sldChg>
      <pc:sldChg chg="del">
        <pc:chgData name="Uwe H Kaufmann" userId="ac1c7a13501c5371" providerId="LiveId" clId="{55F188D6-EA69-4BA8-AFB5-2A798C068394}" dt="2024-08-22T05:51:41.045" v="2" actId="47"/>
        <pc:sldMkLst>
          <pc:docMk/>
          <pc:sldMk cId="1061895743" sldId="6481"/>
        </pc:sldMkLst>
      </pc:sldChg>
      <pc:sldChg chg="del">
        <pc:chgData name="Uwe H Kaufmann" userId="ac1c7a13501c5371" providerId="LiveId" clId="{55F188D6-EA69-4BA8-AFB5-2A798C068394}" dt="2024-08-22T05:51:41.045" v="2" actId="47"/>
        <pc:sldMkLst>
          <pc:docMk/>
          <pc:sldMk cId="2850781606" sldId="6482"/>
        </pc:sldMkLst>
      </pc:sldChg>
      <pc:sldChg chg="del">
        <pc:chgData name="Uwe H Kaufmann" userId="ac1c7a13501c5371" providerId="LiveId" clId="{55F188D6-EA69-4BA8-AFB5-2A798C068394}" dt="2024-08-22T05:51:41.045" v="2" actId="47"/>
        <pc:sldMkLst>
          <pc:docMk/>
          <pc:sldMk cId="3506060820" sldId="6483"/>
        </pc:sldMkLst>
      </pc:sldChg>
      <pc:sldChg chg="del">
        <pc:chgData name="Uwe H Kaufmann" userId="ac1c7a13501c5371" providerId="LiveId" clId="{55F188D6-EA69-4BA8-AFB5-2A798C068394}" dt="2024-08-22T05:51:41.045" v="2" actId="47"/>
        <pc:sldMkLst>
          <pc:docMk/>
          <pc:sldMk cId="580187388" sldId="6484"/>
        </pc:sldMkLst>
      </pc:sldChg>
      <pc:sldChg chg="del">
        <pc:chgData name="Uwe H Kaufmann" userId="ac1c7a13501c5371" providerId="LiveId" clId="{55F188D6-EA69-4BA8-AFB5-2A798C068394}" dt="2024-08-22T05:51:41.045" v="2" actId="47"/>
        <pc:sldMkLst>
          <pc:docMk/>
          <pc:sldMk cId="2682421749" sldId="6485"/>
        </pc:sldMkLst>
      </pc:sldChg>
      <pc:sldChg chg="del">
        <pc:chgData name="Uwe H Kaufmann" userId="ac1c7a13501c5371" providerId="LiveId" clId="{55F188D6-EA69-4BA8-AFB5-2A798C068394}" dt="2024-08-22T05:51:41.045" v="2" actId="47"/>
        <pc:sldMkLst>
          <pc:docMk/>
          <pc:sldMk cId="2587571962" sldId="6486"/>
        </pc:sldMkLst>
      </pc:sldChg>
      <pc:sldChg chg="del">
        <pc:chgData name="Uwe H Kaufmann" userId="ac1c7a13501c5371" providerId="LiveId" clId="{55F188D6-EA69-4BA8-AFB5-2A798C068394}" dt="2024-08-22T05:51:41.045" v="2" actId="47"/>
        <pc:sldMkLst>
          <pc:docMk/>
          <pc:sldMk cId="1798519566" sldId="6487"/>
        </pc:sldMkLst>
      </pc:sldChg>
      <pc:sldChg chg="del">
        <pc:chgData name="Uwe H Kaufmann" userId="ac1c7a13501c5371" providerId="LiveId" clId="{55F188D6-EA69-4BA8-AFB5-2A798C068394}" dt="2024-08-22T05:51:41.045" v="2" actId="47"/>
        <pc:sldMkLst>
          <pc:docMk/>
          <pc:sldMk cId="4264309775" sldId="6488"/>
        </pc:sldMkLst>
      </pc:sldChg>
      <pc:sldChg chg="del">
        <pc:chgData name="Uwe H Kaufmann" userId="ac1c7a13501c5371" providerId="LiveId" clId="{55F188D6-EA69-4BA8-AFB5-2A798C068394}" dt="2024-08-22T05:51:41.045" v="2" actId="47"/>
        <pc:sldMkLst>
          <pc:docMk/>
          <pc:sldMk cId="3297083133" sldId="6489"/>
        </pc:sldMkLst>
      </pc:sldChg>
      <pc:sldMasterChg chg="delSldLayout">
        <pc:chgData name="Uwe H Kaufmann" userId="ac1c7a13501c5371" providerId="LiveId" clId="{55F188D6-EA69-4BA8-AFB5-2A798C068394}" dt="2024-08-22T05:51:41.045" v="2" actId="47"/>
        <pc:sldMasterMkLst>
          <pc:docMk/>
          <pc:sldMasterMk cId="1788353970" sldId="2147483648"/>
        </pc:sldMasterMkLst>
        <pc:sldLayoutChg chg="del">
          <pc:chgData name="Uwe H Kaufmann" userId="ac1c7a13501c5371" providerId="LiveId" clId="{55F188D6-EA69-4BA8-AFB5-2A798C068394}" dt="2024-08-22T05:51:41.045" v="2" actId="47"/>
          <pc:sldLayoutMkLst>
            <pc:docMk/>
            <pc:sldMasterMk cId="1788353970" sldId="2147483648"/>
            <pc:sldLayoutMk cId="3871145533" sldId="2147483657"/>
          </pc:sldLayoutMkLst>
        </pc:sldLayoutChg>
        <pc:sldLayoutChg chg="del">
          <pc:chgData name="Uwe H Kaufmann" userId="ac1c7a13501c5371" providerId="LiveId" clId="{55F188D6-EA69-4BA8-AFB5-2A798C068394}" dt="2024-08-22T05:51:41.045" v="2" actId="47"/>
          <pc:sldLayoutMkLst>
            <pc:docMk/>
            <pc:sldMasterMk cId="1788353970" sldId="2147483648"/>
            <pc:sldLayoutMk cId="1138716141" sldId="2147483659"/>
          </pc:sldLayoutMkLst>
        </pc:sldLayoutChg>
        <pc:sldLayoutChg chg="del">
          <pc:chgData name="Uwe H Kaufmann" userId="ac1c7a13501c5371" providerId="LiveId" clId="{55F188D6-EA69-4BA8-AFB5-2A798C068394}" dt="2024-08-22T05:51:41.045" v="2" actId="47"/>
          <pc:sldLayoutMkLst>
            <pc:docMk/>
            <pc:sldMasterMk cId="1788353970" sldId="2147483648"/>
            <pc:sldLayoutMk cId="3761972603" sldId="214748366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FCCF68BC-C0C1-4740-B1BC-01AF8EFFB980}" type="datetimeFigureOut">
              <a:rPr lang="en-US" smtClean="0"/>
              <a:t>8/22/2024</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DDE82FD2-F864-2E4E-ACF0-2DBC196A7066}" type="slidenum">
              <a:rPr lang="en-US" smtClean="0"/>
              <a:t>‹#›</a:t>
            </a:fld>
            <a:endParaRPr lang="en-US" dirty="0"/>
          </a:p>
        </p:txBody>
      </p:sp>
    </p:spTree>
    <p:extLst>
      <p:ext uri="{BB962C8B-B14F-4D97-AF65-F5344CB8AC3E}">
        <p14:creationId xmlns:p14="http://schemas.microsoft.com/office/powerpoint/2010/main" val="4107142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16"/>
          <p:cNvSpPr>
            <a:spLocks noGrp="1" noChangeArrowheads="1"/>
          </p:cNvSpPr>
          <p:nvPr>
            <p:ph type="ftr" sz="quarter" idx="4"/>
          </p:nvPr>
        </p:nvSpPr>
        <p:spPr/>
        <p:txBody>
          <a:bodyPr/>
          <a:lstStyle/>
          <a:p>
            <a:pPr>
              <a:defRPr/>
            </a:pPr>
            <a:r>
              <a:rPr lang="en-GB" dirty="0"/>
              <a:t>© Centre for Organisational Effectiveness, 2006</a:t>
            </a:r>
          </a:p>
        </p:txBody>
      </p:sp>
      <p:sp>
        <p:nvSpPr>
          <p:cNvPr id="29699" name="Rectangle 17"/>
          <p:cNvSpPr>
            <a:spLocks noGrp="1" noChangeArrowheads="1"/>
          </p:cNvSpPr>
          <p:nvPr>
            <p:ph type="sldNum" sz="quarter" idx="5"/>
          </p:nvPr>
        </p:nvSpPr>
        <p:spPr>
          <a:noFill/>
        </p:spPr>
        <p:txBody>
          <a:bodyPr/>
          <a:lstStyle/>
          <a:p>
            <a:fld id="{0701F792-8000-4376-AA48-7F94635E57E9}" type="slidenum">
              <a:rPr lang="en-GB" smtClean="0">
                <a:cs typeface="Arial" charset="0"/>
              </a:rPr>
              <a:pPr/>
              <a:t>1</a:t>
            </a:fld>
            <a:endParaRPr lang="en-GB" dirty="0">
              <a:cs typeface="Arial" charset="0"/>
            </a:endParaRPr>
          </a:p>
        </p:txBody>
      </p:sp>
      <p:sp>
        <p:nvSpPr>
          <p:cNvPr id="29700" name="Rectangle 2"/>
          <p:cNvSpPr>
            <a:spLocks noGrp="1" noRot="1" noChangeAspect="1" noChangeArrowheads="1" noTextEdit="1"/>
          </p:cNvSpPr>
          <p:nvPr>
            <p:ph type="sldImg"/>
          </p:nvPr>
        </p:nvSpPr>
        <p:spPr>
          <a:ln cap="flat" algn="ctr"/>
        </p:spPr>
      </p:sp>
      <p:sp>
        <p:nvSpPr>
          <p:cNvPr id="29701" name="Rectangle 3"/>
          <p:cNvSpPr>
            <a:spLocks noGrp="1" noChangeAspect="1" noChangeArrowheads="1"/>
          </p:cNvSpPr>
          <p:nvPr>
            <p:ph type="body" idx="1"/>
          </p:nvPr>
        </p:nvSpPr>
        <p:spPr>
          <a:noFill/>
          <a:ln/>
        </p:spPr>
        <p:txBody>
          <a:bodyPr/>
          <a:lstStyle/>
          <a:p>
            <a:pPr eaLnBrk="1" hangingPunct="1"/>
            <a:endParaRPr lang="en-GB" dirty="0"/>
          </a:p>
        </p:txBody>
      </p:sp>
    </p:spTree>
    <p:extLst>
      <p:ext uri="{BB962C8B-B14F-4D97-AF65-F5344CB8AC3E}">
        <p14:creationId xmlns:p14="http://schemas.microsoft.com/office/powerpoint/2010/main" val="78014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a:p>
        </p:txBody>
      </p:sp>
      <p:sp>
        <p:nvSpPr>
          <p:cNvPr id="4" name="Slide Number Placeholder 3"/>
          <p:cNvSpPr>
            <a:spLocks noGrp="1"/>
          </p:cNvSpPr>
          <p:nvPr>
            <p:ph type="sldNum" sz="quarter" idx="5"/>
          </p:nvPr>
        </p:nvSpPr>
        <p:spPr/>
        <p:txBody>
          <a:bodyPr/>
          <a:lstStyle/>
          <a:p>
            <a:fld id="{DDE82FD2-F864-2E4E-ACF0-2DBC196A7066}" type="slidenum">
              <a:rPr lang="en-US" smtClean="0"/>
              <a:t>2</a:t>
            </a:fld>
            <a:endParaRPr lang="en-US" dirty="0"/>
          </a:p>
        </p:txBody>
      </p:sp>
    </p:spTree>
    <p:extLst>
      <p:ext uri="{BB962C8B-B14F-4D97-AF65-F5344CB8AC3E}">
        <p14:creationId xmlns:p14="http://schemas.microsoft.com/office/powerpoint/2010/main" val="1670021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3641FB-5B93-4DD4-948F-FFC067771FEE}" type="slidenum">
              <a:rPr lang="en-US"/>
              <a:pPr/>
              <a:t>3</a:t>
            </a:fld>
            <a:endParaRPr lang="en-US"/>
          </a:p>
        </p:txBody>
      </p:sp>
      <p:sp>
        <p:nvSpPr>
          <p:cNvPr id="12290" name="Rectangle 2"/>
          <p:cNvSpPr>
            <a:spLocks noGrp="1" noRot="1" noChangeAspect="1" noChangeArrowheads="1" noTextEdit="1"/>
          </p:cNvSpPr>
          <p:nvPr>
            <p:ph type="sldImg"/>
          </p:nvPr>
        </p:nvSpPr>
        <p:spPr>
          <a:xfrm>
            <a:off x="-928688" y="719138"/>
            <a:ext cx="8748713" cy="4922837"/>
          </a:xfrm>
          <a:ln/>
        </p:spPr>
      </p:sp>
      <p:sp>
        <p:nvSpPr>
          <p:cNvPr id="122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72174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E00369-F8F2-47A2-AFF3-86ABD163D25D}"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9698" name="Rectangle 2"/>
          <p:cNvSpPr>
            <a:spLocks noGrp="1" noRot="1" noChangeAspect="1" noChangeArrowheads="1" noTextEdit="1"/>
          </p:cNvSpPr>
          <p:nvPr>
            <p:ph type="sldImg"/>
          </p:nvPr>
        </p:nvSpPr>
        <p:spPr>
          <a:xfrm>
            <a:off x="-928688" y="719138"/>
            <a:ext cx="8748713" cy="4922837"/>
          </a:xfrm>
          <a:ln/>
        </p:spPr>
      </p:sp>
      <p:sp>
        <p:nvSpPr>
          <p:cNvPr id="29699" name="Rectangle 3"/>
          <p:cNvSpPr>
            <a:spLocks noGrp="1" noChangeArrowheads="1"/>
          </p:cNvSpPr>
          <p:nvPr>
            <p:ph type="body" idx="1"/>
          </p:nvPr>
        </p:nvSpPr>
        <p:spPr/>
        <p:txBody>
          <a:bodyPr/>
          <a:lstStyle/>
          <a:p>
            <a:r>
              <a:rPr lang="en-US"/>
              <a:t>Total approved cases after appeal / total rejected cases.</a:t>
            </a:r>
          </a:p>
          <a:p>
            <a:r>
              <a:rPr lang="en-US"/>
              <a:t>Take away for this slide</a:t>
            </a:r>
          </a:p>
          <a:p>
            <a:r>
              <a:rPr lang="en-US"/>
              <a:t>When we try to improve the cycle time for the appeal process, we should not have any defect for outcome of appeal case. </a:t>
            </a:r>
          </a:p>
          <a:p>
            <a:r>
              <a:rPr lang="en-US"/>
              <a:t>40% rejected cases from application population (S Pass)</a:t>
            </a:r>
          </a:p>
          <a:p>
            <a:r>
              <a:rPr lang="en-US"/>
              <a:t>Why are we looking at the appeals which are approved subsequently?-Because these might be reasons why people are keen on appealing.  If the chance of a successful appeal is low, then applicant/employer might not find appealing worthwhile.  To cut down these successful appeals, we might also want to reduce the no. of cases where it will definitely be approved upon rejection, eg. Levy default, insufficient quota at pt of application.</a:t>
            </a:r>
          </a:p>
          <a:p>
            <a:endParaRPr lang="en-US"/>
          </a:p>
        </p:txBody>
      </p:sp>
    </p:spTree>
    <p:extLst>
      <p:ext uri="{BB962C8B-B14F-4D97-AF65-F5344CB8AC3E}">
        <p14:creationId xmlns:p14="http://schemas.microsoft.com/office/powerpoint/2010/main" val="4029051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AA6943C0-A7A3-4C4C-BEB2-9176DE863005}"/>
              </a:ext>
            </a:extLst>
          </p:cNvPr>
          <p:cNvSpPr>
            <a:spLocks noGrp="1"/>
          </p:cNvSpPr>
          <p:nvPr>
            <p:ph type="pic" sz="quarter" idx="13"/>
          </p:nvPr>
        </p:nvSpPr>
        <p:spPr>
          <a:xfrm>
            <a:off x="3681047" y="0"/>
            <a:ext cx="8510952" cy="6858000"/>
          </a:xfrm>
          <a:custGeom>
            <a:avLst/>
            <a:gdLst>
              <a:gd name="connsiteX0" fmla="*/ 1706880 w 8510952"/>
              <a:gd name="connsiteY0" fmla="*/ 0 h 6858000"/>
              <a:gd name="connsiteX1" fmla="*/ 8510952 w 8510952"/>
              <a:gd name="connsiteY1" fmla="*/ 0 h 6858000"/>
              <a:gd name="connsiteX2" fmla="*/ 8510952 w 8510952"/>
              <a:gd name="connsiteY2" fmla="*/ 6858000 h 6858000"/>
              <a:gd name="connsiteX3" fmla="*/ 0 w 85109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510952" h="6858000">
                <a:moveTo>
                  <a:pt x="1706880" y="0"/>
                </a:moveTo>
                <a:lnTo>
                  <a:pt x="8510952" y="0"/>
                </a:lnTo>
                <a:lnTo>
                  <a:pt x="8510952" y="6858000"/>
                </a:lnTo>
                <a:lnTo>
                  <a:pt x="0" y="6858000"/>
                </a:lnTo>
                <a:close/>
              </a:path>
            </a:pathLst>
          </a:custGeom>
        </p:spPr>
        <p:txBody>
          <a:bodyPr wrap="square" anchor="ctr">
            <a:noAutofit/>
          </a:bodyPr>
          <a:lstStyle>
            <a:lvl1pPr marL="0" indent="0" algn="ctr">
              <a:buNone/>
              <a:defRPr/>
            </a:lvl1pPr>
          </a:lstStyle>
          <a:p>
            <a:r>
              <a:rPr lang="en-US"/>
              <a:t>Click icon to add picture</a:t>
            </a:r>
            <a:endParaRPr lang="en-US" dirty="0"/>
          </a:p>
        </p:txBody>
      </p:sp>
      <p:cxnSp>
        <p:nvCxnSpPr>
          <p:cNvPr id="4" name="Straight Connector 3">
            <a:extLst>
              <a:ext uri="{FF2B5EF4-FFF2-40B4-BE49-F238E27FC236}">
                <a16:creationId xmlns:a16="http://schemas.microsoft.com/office/drawing/2014/main" id="{104F3C93-C085-8A47-9A2A-6AD3F3D69F4E}"/>
              </a:ext>
            </a:extLst>
          </p:cNvPr>
          <p:cNvCxnSpPr/>
          <p:nvPr userDrawn="1"/>
        </p:nvCxnSpPr>
        <p:spPr>
          <a:xfrm flipH="1">
            <a:off x="3510116" y="0"/>
            <a:ext cx="1533832" cy="6091084"/>
          </a:xfrm>
          <a:prstGeom prst="line">
            <a:avLst/>
          </a:prstGeom>
          <a:ln w="9525">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Title 10">
            <a:extLst>
              <a:ext uri="{FF2B5EF4-FFF2-40B4-BE49-F238E27FC236}">
                <a16:creationId xmlns:a16="http://schemas.microsoft.com/office/drawing/2014/main" id="{941283B3-F5BE-4FDF-829D-D1BE17F71653}"/>
              </a:ext>
            </a:extLst>
          </p:cNvPr>
          <p:cNvSpPr>
            <a:spLocks noGrp="1"/>
          </p:cNvSpPr>
          <p:nvPr>
            <p:ph type="ctrTitle"/>
          </p:nvPr>
        </p:nvSpPr>
        <p:spPr>
          <a:xfrm>
            <a:off x="693683" y="404664"/>
            <a:ext cx="6192892" cy="1080000"/>
          </a:xfrm>
          <a:custGeom>
            <a:avLst/>
            <a:gdLst>
              <a:gd name="connsiteX0" fmla="*/ 0 w 6192892"/>
              <a:gd name="connsiteY0" fmla="*/ 0 h 1198179"/>
              <a:gd name="connsiteX1" fmla="*/ 6192892 w 6192892"/>
              <a:gd name="connsiteY1" fmla="*/ 0 h 1198179"/>
              <a:gd name="connsiteX2" fmla="*/ 5947075 w 6192892"/>
              <a:gd name="connsiteY2" fmla="*/ 1198179 h 1198179"/>
              <a:gd name="connsiteX3" fmla="*/ 0 w 6192892"/>
              <a:gd name="connsiteY3" fmla="*/ 1198179 h 1198179"/>
            </a:gdLst>
            <a:ahLst/>
            <a:cxnLst>
              <a:cxn ang="0">
                <a:pos x="connsiteX0" y="connsiteY0"/>
              </a:cxn>
              <a:cxn ang="0">
                <a:pos x="connsiteX1" y="connsiteY1"/>
              </a:cxn>
              <a:cxn ang="0">
                <a:pos x="connsiteX2" y="connsiteY2"/>
              </a:cxn>
              <a:cxn ang="0">
                <a:pos x="connsiteX3" y="connsiteY3"/>
              </a:cxn>
            </a:cxnLst>
            <a:rect l="l" t="t" r="r" b="b"/>
            <a:pathLst>
              <a:path w="6192892" h="1198179">
                <a:moveTo>
                  <a:pt x="0" y="0"/>
                </a:moveTo>
                <a:lnTo>
                  <a:pt x="6192892" y="0"/>
                </a:lnTo>
                <a:lnTo>
                  <a:pt x="5947075" y="1198179"/>
                </a:lnTo>
                <a:lnTo>
                  <a:pt x="0" y="1198179"/>
                </a:lnTo>
                <a:close/>
              </a:path>
            </a:pathLst>
          </a:custGeom>
          <a:solidFill>
            <a:schemeClr val="accent2"/>
          </a:solidFill>
        </p:spPr>
        <p:txBody>
          <a:bodyPr vert="horz" wrap="square" lIns="180000" tIns="36000" rIns="180000" bIns="72000" rtlCol="0" anchor="ctr" anchorCtr="0">
            <a:noAutofit/>
          </a:bodyPr>
          <a:lstStyle>
            <a:lvl1pPr>
              <a:defRPr lang="en-US" sz="2800" dirty="0"/>
            </a:lvl1pPr>
          </a:lstStyle>
          <a:p>
            <a:pPr lvl="0"/>
            <a:r>
              <a:rPr lang="en-US" dirty="0"/>
              <a:t>Click to edit Master title style</a:t>
            </a:r>
          </a:p>
        </p:txBody>
      </p:sp>
      <p:sp>
        <p:nvSpPr>
          <p:cNvPr id="6" name="Subtitle 2">
            <a:extLst>
              <a:ext uri="{FF2B5EF4-FFF2-40B4-BE49-F238E27FC236}">
                <a16:creationId xmlns:a16="http://schemas.microsoft.com/office/drawing/2014/main" id="{B641A16B-3688-D842-92F4-5D2C2811539F}"/>
              </a:ext>
            </a:extLst>
          </p:cNvPr>
          <p:cNvSpPr>
            <a:spLocks noGrp="1"/>
          </p:cNvSpPr>
          <p:nvPr>
            <p:ph type="subTitle" idx="1"/>
          </p:nvPr>
        </p:nvSpPr>
        <p:spPr>
          <a:xfrm>
            <a:off x="728448" y="1889328"/>
            <a:ext cx="2952599" cy="3539265"/>
          </a:xfrm>
        </p:spPr>
        <p:txBody>
          <a:bodyPr>
            <a:normAutofit/>
          </a:bodyPr>
          <a:lstStyle>
            <a:lvl1pPr marL="0" indent="0" algn="l">
              <a:lnSpc>
                <a:spcPct val="100000"/>
              </a:lnSpc>
              <a:buNone/>
              <a:defRPr sz="2000" spc="140" baseline="0">
                <a:solidFill>
                  <a:schemeClr val="tx2"/>
                </a:solidFill>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782271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9FE6242-19BA-2847-9959-30D6F0E27035}"/>
              </a:ext>
            </a:extLst>
          </p:cNvPr>
          <p:cNvCxnSpPr/>
          <p:nvPr userDrawn="1"/>
        </p:nvCxnSpPr>
        <p:spPr>
          <a:xfrm flipH="1">
            <a:off x="6333066" y="0"/>
            <a:ext cx="1533832" cy="6091084"/>
          </a:xfrm>
          <a:prstGeom prst="line">
            <a:avLst/>
          </a:prstGeom>
          <a:ln w="9525">
            <a:solidFill>
              <a:schemeClr val="accent3"/>
            </a:solidFill>
          </a:ln>
        </p:spPr>
        <p:style>
          <a:lnRef idx="1">
            <a:schemeClr val="accent1"/>
          </a:lnRef>
          <a:fillRef idx="0">
            <a:schemeClr val="accent1"/>
          </a:fillRef>
          <a:effectRef idx="0">
            <a:schemeClr val="accent1"/>
          </a:effectRef>
          <a:fontRef idx="minor">
            <a:schemeClr val="tx1"/>
          </a:fontRef>
        </p:style>
      </p:cxnSp>
      <p:sp>
        <p:nvSpPr>
          <p:cNvPr id="12" name="Title 11">
            <a:extLst>
              <a:ext uri="{FF2B5EF4-FFF2-40B4-BE49-F238E27FC236}">
                <a16:creationId xmlns:a16="http://schemas.microsoft.com/office/drawing/2014/main" id="{715A3155-E4BF-478C-8D90-C66F5EB27439}"/>
              </a:ext>
            </a:extLst>
          </p:cNvPr>
          <p:cNvSpPr>
            <a:spLocks noGrp="1"/>
          </p:cNvSpPr>
          <p:nvPr>
            <p:ph type="ctrTitle"/>
          </p:nvPr>
        </p:nvSpPr>
        <p:spPr>
          <a:xfrm>
            <a:off x="693683" y="404784"/>
            <a:ext cx="6192892" cy="1080000"/>
          </a:xfrm>
          <a:custGeom>
            <a:avLst/>
            <a:gdLst>
              <a:gd name="connsiteX0" fmla="*/ 0 w 6192892"/>
              <a:gd name="connsiteY0" fmla="*/ 0 h 1198179"/>
              <a:gd name="connsiteX1" fmla="*/ 6192892 w 6192892"/>
              <a:gd name="connsiteY1" fmla="*/ 0 h 1198179"/>
              <a:gd name="connsiteX2" fmla="*/ 5947075 w 6192892"/>
              <a:gd name="connsiteY2" fmla="*/ 1198179 h 1198179"/>
              <a:gd name="connsiteX3" fmla="*/ 0 w 6192892"/>
              <a:gd name="connsiteY3" fmla="*/ 1198179 h 1198179"/>
            </a:gdLst>
            <a:ahLst/>
            <a:cxnLst>
              <a:cxn ang="0">
                <a:pos x="connsiteX0" y="connsiteY0"/>
              </a:cxn>
              <a:cxn ang="0">
                <a:pos x="connsiteX1" y="connsiteY1"/>
              </a:cxn>
              <a:cxn ang="0">
                <a:pos x="connsiteX2" y="connsiteY2"/>
              </a:cxn>
              <a:cxn ang="0">
                <a:pos x="connsiteX3" y="connsiteY3"/>
              </a:cxn>
            </a:cxnLst>
            <a:rect l="l" t="t" r="r" b="b"/>
            <a:pathLst>
              <a:path w="6192892" h="1198179">
                <a:moveTo>
                  <a:pt x="0" y="0"/>
                </a:moveTo>
                <a:lnTo>
                  <a:pt x="6192892" y="0"/>
                </a:lnTo>
                <a:lnTo>
                  <a:pt x="5947075" y="1198179"/>
                </a:lnTo>
                <a:lnTo>
                  <a:pt x="0" y="1198179"/>
                </a:lnTo>
                <a:close/>
              </a:path>
            </a:pathLst>
          </a:custGeom>
          <a:solidFill>
            <a:schemeClr val="accent2"/>
          </a:solidFill>
        </p:spPr>
        <p:txBody>
          <a:bodyPr vert="horz" wrap="square" lIns="180000" tIns="36000" rIns="180000" bIns="72000" rtlCol="0" anchor="ctr" anchorCtr="0">
            <a:noAutofit/>
          </a:bodyPr>
          <a:lstStyle>
            <a:lvl1pPr>
              <a:defRPr lang="en-US" sz="2800" dirty="0"/>
            </a:lvl1pPr>
          </a:lstStyle>
          <a:p>
            <a:pPr lvl="0"/>
            <a:r>
              <a:rPr lang="en-US" dirty="0"/>
              <a:t>Click to edit Master title style</a:t>
            </a:r>
          </a:p>
        </p:txBody>
      </p:sp>
      <p:sp>
        <p:nvSpPr>
          <p:cNvPr id="10" name="Subtitle 2">
            <a:extLst>
              <a:ext uri="{FF2B5EF4-FFF2-40B4-BE49-F238E27FC236}">
                <a16:creationId xmlns:a16="http://schemas.microsoft.com/office/drawing/2014/main" id="{EDF23CDC-9A9D-5247-AD71-0A10D94BDCBE}"/>
              </a:ext>
            </a:extLst>
          </p:cNvPr>
          <p:cNvSpPr>
            <a:spLocks noGrp="1"/>
          </p:cNvSpPr>
          <p:nvPr>
            <p:ph type="subTitle" idx="1"/>
          </p:nvPr>
        </p:nvSpPr>
        <p:spPr>
          <a:xfrm>
            <a:off x="695400" y="1761943"/>
            <a:ext cx="5256584" cy="3539265"/>
          </a:xfrm>
        </p:spPr>
        <p:txBody>
          <a:bodyPr>
            <a:normAutofit/>
          </a:bodyPr>
          <a:lstStyle>
            <a:lvl1pPr marL="342900" indent="-342900" algn="l">
              <a:lnSpc>
                <a:spcPct val="100000"/>
              </a:lnSpc>
              <a:spcBef>
                <a:spcPts val="600"/>
              </a:spcBef>
              <a:buFont typeface="Arial" panose="020B0604020202020204" pitchFamily="34" charset="0"/>
              <a:buChar char="•"/>
              <a:defRPr sz="2000" spc="140" baseline="0">
                <a:solidFill>
                  <a:schemeClr val="tx2"/>
                </a:solidFill>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27" name="Picture Placeholder 26">
            <a:extLst>
              <a:ext uri="{FF2B5EF4-FFF2-40B4-BE49-F238E27FC236}">
                <a16:creationId xmlns:a16="http://schemas.microsoft.com/office/drawing/2014/main" id="{0DA38E85-9448-450D-A4ED-FFA79C7100D6}"/>
              </a:ext>
            </a:extLst>
          </p:cNvPr>
          <p:cNvSpPr>
            <a:spLocks noGrp="1"/>
          </p:cNvSpPr>
          <p:nvPr>
            <p:ph type="pic" sz="quarter" idx="14"/>
          </p:nvPr>
        </p:nvSpPr>
        <p:spPr>
          <a:xfrm>
            <a:off x="6461342" y="0"/>
            <a:ext cx="5730658" cy="6858000"/>
          </a:xfrm>
          <a:custGeom>
            <a:avLst/>
            <a:gdLst>
              <a:gd name="connsiteX0" fmla="*/ 1688746 w 5730658"/>
              <a:gd name="connsiteY0" fmla="*/ 0 h 6858000"/>
              <a:gd name="connsiteX1" fmla="*/ 5730658 w 5730658"/>
              <a:gd name="connsiteY1" fmla="*/ 0 h 6858000"/>
              <a:gd name="connsiteX2" fmla="*/ 5730658 w 5730658"/>
              <a:gd name="connsiteY2" fmla="*/ 6858000 h 6858000"/>
              <a:gd name="connsiteX3" fmla="*/ 31751 w 5730658"/>
              <a:gd name="connsiteY3" fmla="*/ 6858000 h 6858000"/>
              <a:gd name="connsiteX4" fmla="*/ 31751 w 5730658"/>
              <a:gd name="connsiteY4" fmla="*/ 6857688 h 6858000"/>
              <a:gd name="connsiteX5" fmla="*/ 0 w 5730658"/>
              <a:gd name="connsiteY5" fmla="*/ 6857932 h 6858000"/>
              <a:gd name="connsiteX6" fmla="*/ 31751 w 5730658"/>
              <a:gd name="connsiteY6" fmla="*/ 6729501 h 6858000"/>
              <a:gd name="connsiteX7" fmla="*/ 31751 w 5730658"/>
              <a:gd name="connsiteY7" fmla="*/ 6681788 h 6858000"/>
              <a:gd name="connsiteX8" fmla="*/ 43547 w 5730658"/>
              <a:gd name="connsiteY8" fmla="*/ 6681788 h 6858000"/>
              <a:gd name="connsiteX9" fmla="*/ 1688746 w 5730658"/>
              <a:gd name="connsiteY9" fmla="*/ 2705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30658" h="6858000">
                <a:moveTo>
                  <a:pt x="1688746" y="0"/>
                </a:moveTo>
                <a:lnTo>
                  <a:pt x="5730658" y="0"/>
                </a:lnTo>
                <a:lnTo>
                  <a:pt x="5730658" y="6858000"/>
                </a:lnTo>
                <a:lnTo>
                  <a:pt x="31751" y="6858000"/>
                </a:lnTo>
                <a:lnTo>
                  <a:pt x="31751" y="6857688"/>
                </a:lnTo>
                <a:lnTo>
                  <a:pt x="0" y="6857932"/>
                </a:lnTo>
                <a:lnTo>
                  <a:pt x="31751" y="6729501"/>
                </a:lnTo>
                <a:lnTo>
                  <a:pt x="31751" y="6681788"/>
                </a:lnTo>
                <a:lnTo>
                  <a:pt x="43547" y="6681788"/>
                </a:lnTo>
                <a:lnTo>
                  <a:pt x="1688746" y="27053"/>
                </a:lnTo>
                <a:close/>
              </a:path>
            </a:pathLst>
          </a:custGeom>
        </p:spPr>
        <p:txBody>
          <a:bodyPr wrap="square" anchor="ctr">
            <a:noAutofit/>
          </a:bodyPr>
          <a:lstStyle>
            <a:lvl1pPr marL="0" indent="0" algn="ctr">
              <a:buNone/>
              <a:defRPr/>
            </a:lvl1pPr>
          </a:lstStyle>
          <a:p>
            <a:r>
              <a:rPr lang="en-US"/>
              <a:t>Click icon to add picture</a:t>
            </a:r>
            <a:endParaRPr lang="en-US" dirty="0"/>
          </a:p>
        </p:txBody>
      </p:sp>
    </p:spTree>
    <p:extLst>
      <p:ext uri="{BB962C8B-B14F-4D97-AF65-F5344CB8AC3E}">
        <p14:creationId xmlns:p14="http://schemas.microsoft.com/office/powerpoint/2010/main" val="3010694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329649E-3847-4CC6-A84D-56DE76BD193D}"/>
              </a:ext>
            </a:extLst>
          </p:cNvPr>
          <p:cNvSpPr>
            <a:spLocks noGrp="1"/>
          </p:cNvSpPr>
          <p:nvPr>
            <p:ph type="ctrTitle"/>
          </p:nvPr>
        </p:nvSpPr>
        <p:spPr>
          <a:xfrm>
            <a:off x="693738" y="313994"/>
            <a:ext cx="6192892" cy="1080000"/>
          </a:xfrm>
          <a:custGeom>
            <a:avLst/>
            <a:gdLst>
              <a:gd name="connsiteX0" fmla="*/ 0 w 6192892"/>
              <a:gd name="connsiteY0" fmla="*/ 0 h 1198179"/>
              <a:gd name="connsiteX1" fmla="*/ 6192892 w 6192892"/>
              <a:gd name="connsiteY1" fmla="*/ 0 h 1198179"/>
              <a:gd name="connsiteX2" fmla="*/ 5947075 w 6192892"/>
              <a:gd name="connsiteY2" fmla="*/ 1198179 h 1198179"/>
              <a:gd name="connsiteX3" fmla="*/ 0 w 6192892"/>
              <a:gd name="connsiteY3" fmla="*/ 1198179 h 1198179"/>
            </a:gdLst>
            <a:ahLst/>
            <a:cxnLst>
              <a:cxn ang="0">
                <a:pos x="connsiteX0" y="connsiteY0"/>
              </a:cxn>
              <a:cxn ang="0">
                <a:pos x="connsiteX1" y="connsiteY1"/>
              </a:cxn>
              <a:cxn ang="0">
                <a:pos x="connsiteX2" y="connsiteY2"/>
              </a:cxn>
              <a:cxn ang="0">
                <a:pos x="connsiteX3" y="connsiteY3"/>
              </a:cxn>
            </a:cxnLst>
            <a:rect l="l" t="t" r="r" b="b"/>
            <a:pathLst>
              <a:path w="6192892" h="1198179">
                <a:moveTo>
                  <a:pt x="0" y="0"/>
                </a:moveTo>
                <a:lnTo>
                  <a:pt x="6192892" y="0"/>
                </a:lnTo>
                <a:lnTo>
                  <a:pt x="5947075" y="1198179"/>
                </a:lnTo>
                <a:lnTo>
                  <a:pt x="0" y="1198179"/>
                </a:lnTo>
                <a:close/>
              </a:path>
            </a:pathLst>
          </a:custGeom>
          <a:solidFill>
            <a:schemeClr val="accent2"/>
          </a:solidFill>
        </p:spPr>
        <p:txBody>
          <a:bodyPr vert="horz" wrap="square" lIns="180000" tIns="36000" rIns="180000" bIns="72000" rtlCol="0" anchor="ctr" anchorCtr="0">
            <a:noAutofit/>
          </a:bodyPr>
          <a:lstStyle>
            <a:lvl1pPr>
              <a:defRPr lang="en-US" sz="2800" dirty="0"/>
            </a:lvl1pPr>
          </a:lstStyle>
          <a:p>
            <a:pPr lvl="0"/>
            <a:r>
              <a:rPr lang="en-US" dirty="0"/>
              <a:t>Click to edit Master title style</a:t>
            </a:r>
          </a:p>
        </p:txBody>
      </p:sp>
      <p:sp>
        <p:nvSpPr>
          <p:cNvPr id="6" name="Content Placeholder 5">
            <a:extLst>
              <a:ext uri="{FF2B5EF4-FFF2-40B4-BE49-F238E27FC236}">
                <a16:creationId xmlns:a16="http://schemas.microsoft.com/office/drawing/2014/main" id="{84E120DB-DDEC-4DDF-8FB4-5C52F8078B86}"/>
              </a:ext>
            </a:extLst>
          </p:cNvPr>
          <p:cNvSpPr>
            <a:spLocks noGrp="1"/>
          </p:cNvSpPr>
          <p:nvPr>
            <p:ph sz="quarter" idx="13"/>
          </p:nvPr>
        </p:nvSpPr>
        <p:spPr>
          <a:xfrm>
            <a:off x="693738" y="1556792"/>
            <a:ext cx="10745787" cy="4752528"/>
          </a:xfrm>
        </p:spPr>
        <p:txBody>
          <a:bodyPr>
            <a:noAutofit/>
          </a:bodyPr>
          <a:lstStyle>
            <a:lvl1pPr>
              <a:lnSpc>
                <a:spcPct val="100000"/>
              </a:lnSpc>
              <a:spcBef>
                <a:spcPts val="600"/>
              </a:spcBef>
              <a:spcAft>
                <a:spcPts val="600"/>
              </a:spcAft>
              <a:defRPr/>
            </a:lvl1pPr>
            <a:lvl2pPr>
              <a:lnSpc>
                <a:spcPct val="100000"/>
              </a:lnSpc>
              <a:spcBef>
                <a:spcPts val="600"/>
              </a:spcBef>
              <a:spcAft>
                <a:spcPts val="600"/>
              </a:spcAft>
              <a:defRPr/>
            </a:lvl2pPr>
            <a:lvl3pPr>
              <a:lnSpc>
                <a:spcPct val="100000"/>
              </a:lnSpc>
              <a:spcBef>
                <a:spcPts val="600"/>
              </a:spcBef>
              <a:spcAft>
                <a:spcPts val="600"/>
              </a:spcAft>
              <a:defRPr/>
            </a:lvl3pPr>
            <a:lvl4pPr>
              <a:lnSpc>
                <a:spcPct val="100000"/>
              </a:lnSpc>
              <a:spcBef>
                <a:spcPts val="600"/>
              </a:spcBef>
              <a:spcAft>
                <a:spcPts val="600"/>
              </a:spcAft>
              <a:defRPr/>
            </a:lvl4pPr>
            <a:lvl5pPr>
              <a:lnSpc>
                <a:spcPct val="100000"/>
              </a:lnSpc>
              <a:spcBef>
                <a:spcPts val="60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66501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127865C1-298B-CAAD-FE1C-632017776CFE}"/>
              </a:ext>
            </a:extLst>
          </p:cNvPr>
          <p:cNvGrpSpPr/>
          <p:nvPr userDrawn="1"/>
        </p:nvGrpSpPr>
        <p:grpSpPr>
          <a:xfrm>
            <a:off x="0" y="1700808"/>
            <a:ext cx="12192000" cy="5157194"/>
            <a:chOff x="-108520" y="1849168"/>
            <a:chExt cx="9316036" cy="4996400"/>
          </a:xfrm>
        </p:grpSpPr>
        <p:sp>
          <p:nvSpPr>
            <p:cNvPr id="4" name="Rectangle 3">
              <a:extLst>
                <a:ext uri="{FF2B5EF4-FFF2-40B4-BE49-F238E27FC236}">
                  <a16:creationId xmlns:a16="http://schemas.microsoft.com/office/drawing/2014/main" id="{3A876E83-3819-8A5E-6C96-06B6CD40587F}"/>
                </a:ext>
              </a:extLst>
            </p:cNvPr>
            <p:cNvSpPr>
              <a:spLocks noChangeArrowheads="1"/>
            </p:cNvSpPr>
            <p:nvPr/>
          </p:nvSpPr>
          <p:spPr bwMode="auto">
            <a:xfrm>
              <a:off x="-108520" y="3344353"/>
              <a:ext cx="9316036" cy="3501215"/>
            </a:xfrm>
            <a:prstGeom prst="rect">
              <a:avLst/>
            </a:prstGeom>
            <a:solidFill>
              <a:srgbClr val="7C0C18"/>
            </a:solidFill>
            <a:ln>
              <a:noFill/>
            </a:ln>
          </p:spPr>
          <p:txBody>
            <a:bodyPr rot="0" vert="horz" wrap="square" lIns="180000" tIns="0" rIns="180000" bIns="180000" anchor="b" anchorCtr="0" upright="1">
              <a:noAutofit/>
            </a:bodyPr>
            <a:lstStyle/>
            <a:p>
              <a:pPr algn="ctr"/>
              <a:r>
                <a:rPr lang="en-SG" sz="1200" b="0" spc="300" dirty="0">
                  <a:solidFill>
                    <a:srgbClr val="FFFFFF"/>
                  </a:solidFill>
                  <a:latin typeface="Century Gothic" panose="020B0502020202020204" pitchFamily="34" charset="0"/>
                  <a:ea typeface="SimSun" panose="02010600030101010101" pitchFamily="2" charset="-122"/>
                  <a:cs typeface="Times New Roman" panose="02020603050405020304" pitchFamily="18" charset="0"/>
                </a:rPr>
                <a:t>ARCHITECT OF HIGH PERFORMING ORGANISATIONS</a:t>
              </a:r>
              <a:endParaRPr lang="en-SG" sz="1800" b="0" spc="300" dirty="0">
                <a:solidFill>
                  <a:srgbClr val="EA6D59"/>
                </a:solidFill>
                <a:latin typeface="Century Gothic" panose="020B0502020202020204" pitchFamily="34" charset="0"/>
                <a:ea typeface="SimSun" panose="02010600030101010101" pitchFamily="2" charset="-122"/>
                <a:cs typeface="Times New Roman" panose="02020603050405020304" pitchFamily="18" charset="0"/>
              </a:endParaRPr>
            </a:p>
          </p:txBody>
        </p:sp>
        <p:sp>
          <p:nvSpPr>
            <p:cNvPr id="5" name="Freeform 15">
              <a:extLst>
                <a:ext uri="{FF2B5EF4-FFF2-40B4-BE49-F238E27FC236}">
                  <a16:creationId xmlns:a16="http://schemas.microsoft.com/office/drawing/2014/main" id="{842C7C7C-F6B9-358F-37B4-1B217256D185}"/>
                </a:ext>
              </a:extLst>
            </p:cNvPr>
            <p:cNvSpPr>
              <a:spLocks/>
            </p:cNvSpPr>
            <p:nvPr/>
          </p:nvSpPr>
          <p:spPr bwMode="auto">
            <a:xfrm flipH="1" flipV="1">
              <a:off x="-108520" y="1881332"/>
              <a:ext cx="7318403" cy="2704061"/>
            </a:xfrm>
            <a:custGeom>
              <a:avLst/>
              <a:gdLst>
                <a:gd name="T0" fmla="*/ 7224 w 7224"/>
                <a:gd name="T1" fmla="*/ 966 h 3869"/>
                <a:gd name="T2" fmla="*/ 0 w 7224"/>
                <a:gd name="T3" fmla="*/ 0 h 3869"/>
                <a:gd name="T4" fmla="*/ 7224 w 7224"/>
                <a:gd name="T5" fmla="*/ 384 h 3869"/>
                <a:gd name="T6" fmla="*/ 7224 w 7224"/>
                <a:gd name="T7" fmla="*/ 966 h 3869"/>
              </a:gdLst>
              <a:ahLst/>
              <a:cxnLst>
                <a:cxn ang="0">
                  <a:pos x="T0" y="T1"/>
                </a:cxn>
                <a:cxn ang="0">
                  <a:pos x="T2" y="T3"/>
                </a:cxn>
                <a:cxn ang="0">
                  <a:pos x="T4" y="T5"/>
                </a:cxn>
                <a:cxn ang="0">
                  <a:pos x="T6" y="T7"/>
                </a:cxn>
              </a:cxnLst>
              <a:rect l="0" t="0" r="r" b="b"/>
              <a:pathLst>
                <a:path w="7224" h="3869">
                  <a:moveTo>
                    <a:pt x="7224" y="966"/>
                  </a:moveTo>
                  <a:cubicBezTo>
                    <a:pt x="1719" y="3869"/>
                    <a:pt x="0" y="0"/>
                    <a:pt x="0" y="0"/>
                  </a:cubicBezTo>
                  <a:cubicBezTo>
                    <a:pt x="0" y="0"/>
                    <a:pt x="1989" y="3340"/>
                    <a:pt x="7224" y="384"/>
                  </a:cubicBezTo>
                  <a:cubicBezTo>
                    <a:pt x="7221" y="630"/>
                    <a:pt x="7224" y="978"/>
                    <a:pt x="7224" y="966"/>
                  </a:cubicBezTo>
                  <a:close/>
                </a:path>
              </a:pathLst>
            </a:custGeom>
            <a:solidFill>
              <a:srgbClr val="FFC000"/>
            </a:solidFill>
            <a:ln>
              <a:noFill/>
            </a:ln>
          </p:spPr>
          <p:txBody>
            <a:bodyPr rot="0" vert="horz" wrap="square" lIns="91440" tIns="45720" rIns="91440" bIns="45720" anchor="t" anchorCtr="0" upright="1">
              <a:noAutofit/>
            </a:bodyPr>
            <a:lstStyle/>
            <a:p>
              <a:endParaRPr lang="en-SG" sz="4267"/>
            </a:p>
          </p:txBody>
        </p:sp>
        <p:sp>
          <p:nvSpPr>
            <p:cNvPr id="6" name="Freeform 16">
              <a:extLst>
                <a:ext uri="{FF2B5EF4-FFF2-40B4-BE49-F238E27FC236}">
                  <a16:creationId xmlns:a16="http://schemas.microsoft.com/office/drawing/2014/main" id="{07E7817C-3D7F-4EE6-A9F4-E23356FFA7B3}"/>
                </a:ext>
              </a:extLst>
            </p:cNvPr>
            <p:cNvSpPr>
              <a:spLocks/>
            </p:cNvSpPr>
            <p:nvPr/>
          </p:nvSpPr>
          <p:spPr bwMode="auto">
            <a:xfrm>
              <a:off x="-107954" y="1849168"/>
              <a:ext cx="6563667" cy="2673310"/>
            </a:xfrm>
            <a:custGeom>
              <a:avLst/>
              <a:gdLst>
                <a:gd name="T0" fmla="*/ 0 w 1097"/>
                <a:gd name="T1" fmla="*/ 484 h 648"/>
                <a:gd name="T2" fmla="*/ 1097 w 1097"/>
                <a:gd name="T3" fmla="*/ 648 h 648"/>
                <a:gd name="T4" fmla="*/ 0 w 1097"/>
                <a:gd name="T5" fmla="*/ 386 h 648"/>
                <a:gd name="T6" fmla="*/ 0 w 1097"/>
                <a:gd name="T7" fmla="*/ 484 h 648"/>
              </a:gdLst>
              <a:ahLst/>
              <a:cxnLst>
                <a:cxn ang="0">
                  <a:pos x="T0" y="T1"/>
                </a:cxn>
                <a:cxn ang="0">
                  <a:pos x="T2" y="T3"/>
                </a:cxn>
                <a:cxn ang="0">
                  <a:pos x="T4" y="T5"/>
                </a:cxn>
                <a:cxn ang="0">
                  <a:pos x="T6" y="T7"/>
                </a:cxn>
              </a:cxnLst>
              <a:rect l="0" t="0" r="r" b="b"/>
              <a:pathLst>
                <a:path w="1097" h="648">
                  <a:moveTo>
                    <a:pt x="0" y="484"/>
                  </a:moveTo>
                  <a:cubicBezTo>
                    <a:pt x="842" y="94"/>
                    <a:pt x="1076" y="603"/>
                    <a:pt x="1097" y="648"/>
                  </a:cubicBezTo>
                  <a:cubicBezTo>
                    <a:pt x="1097" y="648"/>
                    <a:pt x="946" y="0"/>
                    <a:pt x="0" y="386"/>
                  </a:cubicBezTo>
                  <a:lnTo>
                    <a:pt x="0" y="484"/>
                  </a:lnTo>
                  <a:close/>
                </a:path>
              </a:pathLst>
            </a:custGeom>
            <a:solidFill>
              <a:schemeClr val="bg1">
                <a:lumMod val="100000"/>
                <a:lumOff val="0"/>
              </a:schemeClr>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SG" sz="4267"/>
            </a:p>
          </p:txBody>
        </p:sp>
      </p:grpSp>
      <p:sp>
        <p:nvSpPr>
          <p:cNvPr id="41987" name="Rectangle 3"/>
          <p:cNvSpPr>
            <a:spLocks noGrp="1" noChangeArrowheads="1"/>
          </p:cNvSpPr>
          <p:nvPr>
            <p:ph type="subTitle" idx="1"/>
          </p:nvPr>
        </p:nvSpPr>
        <p:spPr>
          <a:xfrm>
            <a:off x="1559496" y="4991260"/>
            <a:ext cx="9448800" cy="510953"/>
          </a:xfrm>
          <a:prstGeom prst="rect">
            <a:avLst/>
          </a:prstGeom>
          <a:noFill/>
        </p:spPr>
        <p:txBody>
          <a:bodyPr/>
          <a:lstStyle>
            <a:lvl1pPr marL="0" indent="0" algn="ctr">
              <a:buFont typeface="Wingdings" pitchFamily="2" charset="2"/>
              <a:buNone/>
              <a:defRPr sz="2000" b="1" i="0">
                <a:solidFill>
                  <a:schemeClr val="bg1"/>
                </a:solidFill>
                <a:effectLst>
                  <a:outerShdw blurRad="38100" dist="38100" dir="2700000" algn="tl">
                    <a:srgbClr val="C0C0C0"/>
                  </a:outerShdw>
                </a:effectLst>
              </a:defRPr>
            </a:lvl1pPr>
          </a:lstStyle>
          <a:p>
            <a:endParaRPr lang="de-DE" dirty="0"/>
          </a:p>
        </p:txBody>
      </p:sp>
      <p:sp>
        <p:nvSpPr>
          <p:cNvPr id="41986" name="Rectangle 2"/>
          <p:cNvSpPr>
            <a:spLocks noGrp="1" noChangeArrowheads="1"/>
          </p:cNvSpPr>
          <p:nvPr>
            <p:ph type="ctrTitle"/>
          </p:nvPr>
        </p:nvSpPr>
        <p:spPr>
          <a:xfrm>
            <a:off x="1559496" y="4199172"/>
            <a:ext cx="9448800" cy="720080"/>
          </a:xfrm>
          <a:prstGeom prst="rect">
            <a:avLst/>
          </a:prstGeom>
          <a:noFill/>
        </p:spPr>
        <p:txBody>
          <a:bodyPr anchor="b"/>
          <a:lstStyle>
            <a:lvl1pPr algn="ctr">
              <a:defRPr sz="3200" b="1" i="0">
                <a:solidFill>
                  <a:schemeClr val="bg1"/>
                </a:solidFill>
                <a:effectLst>
                  <a:outerShdw blurRad="38100" dist="38100" dir="2700000" algn="tl">
                    <a:srgbClr val="C0C0C0"/>
                  </a:outerShdw>
                </a:effectLst>
              </a:defRPr>
            </a:lvl1pPr>
          </a:lstStyle>
          <a:p>
            <a:endParaRPr lang="de-DE" dirty="0"/>
          </a:p>
        </p:txBody>
      </p:sp>
      <p:pic>
        <p:nvPicPr>
          <p:cNvPr id="2" name="Picture 1" descr="Centre for Organisational Effectiveness">
            <a:extLst>
              <a:ext uri="{FF2B5EF4-FFF2-40B4-BE49-F238E27FC236}">
                <a16:creationId xmlns:a16="http://schemas.microsoft.com/office/drawing/2014/main" id="{0693670D-3E49-C19E-398E-401406604A6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93" r="9659"/>
          <a:stretch/>
        </p:blipFill>
        <p:spPr bwMode="auto">
          <a:xfrm>
            <a:off x="10344472" y="116632"/>
            <a:ext cx="1540494" cy="8991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75480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6F926-040D-924F-C289-2FC79FC86147}"/>
              </a:ext>
            </a:extLst>
          </p:cNvPr>
          <p:cNvSpPr>
            <a:spLocks noGrp="1"/>
          </p:cNvSpPr>
          <p:nvPr>
            <p:ph type="title"/>
          </p:nvPr>
        </p:nvSpPr>
        <p:spPr/>
        <p:txBody>
          <a:bodyPr/>
          <a:lstStyle>
            <a:lvl1pPr>
              <a:defRPr sz="2800"/>
            </a:lvl1pPr>
          </a:lstStyle>
          <a:p>
            <a:r>
              <a:rPr lang="en-US" dirty="0"/>
              <a:t>Click to edit Master title style</a:t>
            </a:r>
            <a:endParaRPr lang="en-SG" dirty="0"/>
          </a:p>
        </p:txBody>
      </p:sp>
      <p:sp>
        <p:nvSpPr>
          <p:cNvPr id="5" name="Content Placeholder 4">
            <a:extLst>
              <a:ext uri="{FF2B5EF4-FFF2-40B4-BE49-F238E27FC236}">
                <a16:creationId xmlns:a16="http://schemas.microsoft.com/office/drawing/2014/main" id="{C1BC9C60-6F5F-3B93-0378-1CC66CF8C680}"/>
              </a:ext>
            </a:extLst>
          </p:cNvPr>
          <p:cNvSpPr>
            <a:spLocks noGrp="1"/>
          </p:cNvSpPr>
          <p:nvPr>
            <p:ph sz="quarter" idx="10"/>
          </p:nvPr>
        </p:nvSpPr>
        <p:spPr>
          <a:xfrm>
            <a:off x="381000" y="1412875"/>
            <a:ext cx="11430000" cy="4895850"/>
          </a:xfrm>
        </p:spPr>
        <p:txBody>
          <a:bodyPr/>
          <a:lstStyle>
            <a:lvl1pPr marL="228600" indent="-228600">
              <a:buClr>
                <a:srgbClr val="7C0C18"/>
              </a:buClr>
              <a:buFont typeface="Courier New" panose="02070309020205020404" pitchFamily="49" charset="0"/>
              <a:buChar char="o"/>
              <a:defRPr sz="2000"/>
            </a:lvl1pPr>
            <a:lvl2pPr marL="542925" indent="-228600">
              <a:buClr>
                <a:srgbClr val="7C0C18"/>
              </a:buClr>
              <a:buFont typeface="Arial" panose="020B0604020202020204" pitchFamily="34" charset="0"/>
              <a:buChar char="•"/>
              <a:defRPr sz="1800"/>
            </a:lvl2pPr>
            <a:lvl3pPr marL="809625" indent="-228600">
              <a:buClr>
                <a:srgbClr val="7C0C18"/>
              </a:buClr>
              <a:buFont typeface="Wingdings" panose="05000000000000000000" pitchFamily="2" charset="2"/>
              <a:buChar char="§"/>
              <a:defRPr sz="1600"/>
            </a:lvl3pPr>
            <a:lvl4pPr marL="1162050" indent="-228600">
              <a:buClr>
                <a:srgbClr val="7C0C18"/>
              </a:buClr>
              <a:buFont typeface="Wingdings" panose="05000000000000000000" pitchFamily="2" charset="2"/>
              <a:buChar char="v"/>
              <a:defRPr sz="1400"/>
            </a:lvl4pPr>
            <a:lvl5pPr marL="2057400" indent="-228600">
              <a:buClr>
                <a:srgbClr val="7C0C18"/>
              </a:buClr>
              <a:buFont typeface="Courier New" panose="02070309020205020404" pitchFamily="49" charset="0"/>
              <a:buChar char="o"/>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endParaRPr lang="en-SG" dirty="0"/>
          </a:p>
        </p:txBody>
      </p:sp>
    </p:spTree>
    <p:extLst>
      <p:ext uri="{BB962C8B-B14F-4D97-AF65-F5344CB8AC3E}">
        <p14:creationId xmlns:p14="http://schemas.microsoft.com/office/powerpoint/2010/main" val="16983231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260648"/>
            <a:ext cx="11430000" cy="1078085"/>
          </a:xfrm>
          <a:custGeom>
            <a:avLst/>
            <a:gdLst>
              <a:gd name="connsiteX0" fmla="*/ 0 w 11430000"/>
              <a:gd name="connsiteY0" fmla="*/ 0 h 1198800"/>
              <a:gd name="connsiteX1" fmla="*/ 11430000 w 11430000"/>
              <a:gd name="connsiteY1" fmla="*/ 0 h 1198800"/>
              <a:gd name="connsiteX2" fmla="*/ 11430000 w 11430000"/>
              <a:gd name="connsiteY2" fmla="*/ 1198800 h 1198800"/>
              <a:gd name="connsiteX3" fmla="*/ 0 w 11430000"/>
              <a:gd name="connsiteY3" fmla="*/ 1198800 h 1198800"/>
              <a:gd name="connsiteX4" fmla="*/ 0 w 11430000"/>
              <a:gd name="connsiteY4" fmla="*/ 0 h 1198800"/>
              <a:gd name="connsiteX0" fmla="*/ 0 w 11430000"/>
              <a:gd name="connsiteY0" fmla="*/ 0 h 1198800"/>
              <a:gd name="connsiteX1" fmla="*/ 11430000 w 11430000"/>
              <a:gd name="connsiteY1" fmla="*/ 0 h 1198800"/>
              <a:gd name="connsiteX2" fmla="*/ 10991850 w 11430000"/>
              <a:gd name="connsiteY2" fmla="*/ 1198800 h 1198800"/>
              <a:gd name="connsiteX3" fmla="*/ 0 w 11430000"/>
              <a:gd name="connsiteY3" fmla="*/ 1198800 h 1198800"/>
              <a:gd name="connsiteX4" fmla="*/ 0 w 11430000"/>
              <a:gd name="connsiteY4" fmla="*/ 0 h 1198800"/>
              <a:gd name="connsiteX0" fmla="*/ 0 w 11430000"/>
              <a:gd name="connsiteY0" fmla="*/ 0 h 1198800"/>
              <a:gd name="connsiteX1" fmla="*/ 11430000 w 11430000"/>
              <a:gd name="connsiteY1" fmla="*/ 0 h 1198800"/>
              <a:gd name="connsiteX2" fmla="*/ 11125200 w 11430000"/>
              <a:gd name="connsiteY2" fmla="*/ 1189275 h 1198800"/>
              <a:gd name="connsiteX3" fmla="*/ 0 w 11430000"/>
              <a:gd name="connsiteY3" fmla="*/ 1198800 h 1198800"/>
              <a:gd name="connsiteX4" fmla="*/ 0 w 11430000"/>
              <a:gd name="connsiteY4" fmla="*/ 0 h 1198800"/>
              <a:gd name="connsiteX0" fmla="*/ 0 w 11430000"/>
              <a:gd name="connsiteY0" fmla="*/ 0 h 1200930"/>
              <a:gd name="connsiteX1" fmla="*/ 11430000 w 11430000"/>
              <a:gd name="connsiteY1" fmla="*/ 0 h 1200930"/>
              <a:gd name="connsiteX2" fmla="*/ 11255829 w 11430000"/>
              <a:gd name="connsiteY2" fmla="*/ 1200930 h 1200930"/>
              <a:gd name="connsiteX3" fmla="*/ 0 w 11430000"/>
              <a:gd name="connsiteY3" fmla="*/ 1198800 h 1200930"/>
              <a:gd name="connsiteX4" fmla="*/ 0 w 11430000"/>
              <a:gd name="connsiteY4" fmla="*/ 0 h 1200930"/>
              <a:gd name="connsiteX0" fmla="*/ 0 w 11430000"/>
              <a:gd name="connsiteY0" fmla="*/ 0 h 1198799"/>
              <a:gd name="connsiteX1" fmla="*/ 11430000 w 11430000"/>
              <a:gd name="connsiteY1" fmla="*/ 0 h 1198799"/>
              <a:gd name="connsiteX2" fmla="*/ 11207703 w 11430000"/>
              <a:gd name="connsiteY2" fmla="*/ 1190227 h 1198799"/>
              <a:gd name="connsiteX3" fmla="*/ 0 w 11430000"/>
              <a:gd name="connsiteY3" fmla="*/ 1198800 h 1198799"/>
              <a:gd name="connsiteX4" fmla="*/ 0 w 11430000"/>
              <a:gd name="connsiteY4" fmla="*/ 0 h 1198799"/>
              <a:gd name="connsiteX0" fmla="*/ 0 w 11430000"/>
              <a:gd name="connsiteY0" fmla="*/ 0 h 1198800"/>
              <a:gd name="connsiteX1" fmla="*/ 11430000 w 11430000"/>
              <a:gd name="connsiteY1" fmla="*/ 0 h 1198800"/>
              <a:gd name="connsiteX2" fmla="*/ 11188452 w 11430000"/>
              <a:gd name="connsiteY2" fmla="*/ 1190227 h 1198800"/>
              <a:gd name="connsiteX3" fmla="*/ 0 w 11430000"/>
              <a:gd name="connsiteY3" fmla="*/ 1198800 h 1198800"/>
              <a:gd name="connsiteX4" fmla="*/ 0 w 11430000"/>
              <a:gd name="connsiteY4" fmla="*/ 0 h 119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0" h="1198800">
                <a:moveTo>
                  <a:pt x="0" y="0"/>
                </a:moveTo>
                <a:lnTo>
                  <a:pt x="11430000" y="0"/>
                </a:lnTo>
                <a:lnTo>
                  <a:pt x="11188452" y="1190227"/>
                </a:lnTo>
                <a:lnTo>
                  <a:pt x="0" y="1198800"/>
                </a:lnTo>
                <a:lnTo>
                  <a:pt x="0" y="0"/>
                </a:lnTo>
                <a:close/>
              </a:path>
            </a:pathLst>
          </a:custGeom>
          <a:solidFill>
            <a:schemeClr val="accent2"/>
          </a:solidFill>
        </p:spPr>
        <p:txBody>
          <a:bodyPr vert="horz" wrap="square" lIns="180000" tIns="36000" rIns="180000" bIns="72000" rtlCol="0" anchor="ctr" anchorCtr="0">
            <a:noAutofit/>
          </a:bodyPr>
          <a:lstStyle/>
          <a:p>
            <a:pPr lvl="0"/>
            <a:r>
              <a:rPr lang="en-US" dirty="0"/>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412776"/>
            <a:ext cx="11430000" cy="476418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a:extLst>
              <a:ext uri="{FF2B5EF4-FFF2-40B4-BE49-F238E27FC236}">
                <a16:creationId xmlns:a16="http://schemas.microsoft.com/office/drawing/2014/main" id="{2D92B378-8AEA-DC1A-A915-DF760EA3E78E}"/>
              </a:ext>
            </a:extLst>
          </p:cNvPr>
          <p:cNvSpPr txBox="1"/>
          <p:nvPr userDrawn="1"/>
        </p:nvSpPr>
        <p:spPr>
          <a:xfrm>
            <a:off x="-40660" y="6198403"/>
            <a:ext cx="748923" cy="830997"/>
          </a:xfrm>
          <a:prstGeom prst="rect">
            <a:avLst/>
          </a:prstGeom>
          <a:noFill/>
        </p:spPr>
        <p:txBody>
          <a:bodyPr wrap="none" rtlCol="0">
            <a:spAutoFit/>
          </a:bodyPr>
          <a:lstStyle/>
          <a:p>
            <a:r>
              <a:rPr lang="en-SG" sz="4800" b="0" dirty="0" err="1">
                <a:solidFill>
                  <a:srgbClr val="006B6D"/>
                </a:solidFill>
                <a:latin typeface="Vivaldi" panose="03020602050506090804" pitchFamily="66" charset="0"/>
              </a:rPr>
              <a:t>coe</a:t>
            </a:r>
            <a:endParaRPr lang="en-SG" sz="4800" b="0" dirty="0">
              <a:solidFill>
                <a:srgbClr val="006B6D"/>
              </a:solidFill>
              <a:latin typeface="Vivaldi" panose="03020602050506090804" pitchFamily="66" charset="0"/>
            </a:endParaRPr>
          </a:p>
        </p:txBody>
      </p:sp>
      <p:sp>
        <p:nvSpPr>
          <p:cNvPr id="11" name="TextBox 10">
            <a:extLst>
              <a:ext uri="{FF2B5EF4-FFF2-40B4-BE49-F238E27FC236}">
                <a16:creationId xmlns:a16="http://schemas.microsoft.com/office/drawing/2014/main" id="{2A94A572-5208-6021-7B73-F616445EB567}"/>
              </a:ext>
            </a:extLst>
          </p:cNvPr>
          <p:cNvSpPr txBox="1"/>
          <p:nvPr userDrawn="1"/>
        </p:nvSpPr>
        <p:spPr>
          <a:xfrm>
            <a:off x="11208568" y="6567155"/>
            <a:ext cx="914400" cy="246221"/>
          </a:xfrm>
          <a:prstGeom prst="rect">
            <a:avLst/>
          </a:prstGeom>
          <a:noFill/>
        </p:spPr>
        <p:txBody>
          <a:bodyPr wrap="square" rtlCol="0">
            <a:spAutoFit/>
          </a:bodyPr>
          <a:lstStyle/>
          <a:p>
            <a:pPr algn="r"/>
            <a:fld id="{B4A765F4-275B-480A-96ED-375F407EBF2E}" type="slidenum">
              <a:rPr lang="en-SG" sz="1000" smtClean="0"/>
              <a:pPr algn="r"/>
              <a:t>‹#›</a:t>
            </a:fld>
            <a:endParaRPr lang="en-SG" sz="1000"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8" r:id="rId3"/>
    <p:sldLayoutId id="2147483653" r:id="rId4"/>
    <p:sldLayoutId id="2147483655" r:id="rId5"/>
  </p:sldLayoutIdLst>
  <p:hf hdr="0" ftr="0" dt="0"/>
  <p:txStyles>
    <p:titleStyle>
      <a:lvl1pPr algn="l" defTabSz="914400" rtl="0" eaLnBrk="1" latinLnBrk="0" hangingPunct="1">
        <a:lnSpc>
          <a:spcPct val="90000"/>
        </a:lnSpc>
        <a:spcBef>
          <a:spcPct val="0"/>
        </a:spcBef>
        <a:buNone/>
        <a:defRPr lang="en-US" sz="3200" b="0" kern="1200" cap="none" spc="300" baseline="0" dirty="0">
          <a:solidFill>
            <a:schemeClr val="bg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3960">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A drawing of people standing next to a board&#10;&#10;Description automatically generated">
            <a:extLst>
              <a:ext uri="{FF2B5EF4-FFF2-40B4-BE49-F238E27FC236}">
                <a16:creationId xmlns:a16="http://schemas.microsoft.com/office/drawing/2014/main" id="{0DFBBA4D-0249-3106-FC2A-2FB95F7520DE}"/>
              </a:ext>
            </a:extLst>
          </p:cNvPr>
          <p:cNvPicPr>
            <a:picLocks noChangeAspect="1"/>
          </p:cNvPicPr>
          <p:nvPr/>
        </p:nvPicPr>
        <p:blipFill rotWithShape="1">
          <a:blip r:embed="rId3"/>
          <a:srcRect t="9619" b="14713"/>
          <a:stretch/>
        </p:blipFill>
        <p:spPr>
          <a:xfrm>
            <a:off x="6168008" y="346918"/>
            <a:ext cx="3019804" cy="2354256"/>
          </a:xfrm>
          <a:prstGeom prst="rect">
            <a:avLst/>
          </a:prstGeom>
        </p:spPr>
      </p:pic>
      <p:sp>
        <p:nvSpPr>
          <p:cNvPr id="17" name="Title 16">
            <a:extLst>
              <a:ext uri="{FF2B5EF4-FFF2-40B4-BE49-F238E27FC236}">
                <a16:creationId xmlns:a16="http://schemas.microsoft.com/office/drawing/2014/main" id="{0F010EF0-05A6-9796-BEDE-3D491D5DB105}"/>
              </a:ext>
            </a:extLst>
          </p:cNvPr>
          <p:cNvSpPr>
            <a:spLocks noGrp="1"/>
          </p:cNvSpPr>
          <p:nvPr>
            <p:ph type="ctrTitle"/>
          </p:nvPr>
        </p:nvSpPr>
        <p:spPr>
          <a:xfrm>
            <a:off x="911424" y="4176057"/>
            <a:ext cx="11017224" cy="1663968"/>
          </a:xfrm>
        </p:spPr>
        <p:txBody>
          <a:bodyPr anchor="t">
            <a:spAutoFit/>
          </a:bodyPr>
          <a:lstStyle/>
          <a:p>
            <a:pPr>
              <a:lnSpc>
                <a:spcPct val="150000"/>
              </a:lnSpc>
            </a:pPr>
            <a:r>
              <a:rPr lang="en-GB" sz="3600" b="1" dirty="0">
                <a:solidFill>
                  <a:schemeClr val="bg1"/>
                </a:solidFill>
                <a:effectLst/>
              </a:rPr>
              <a:t>Business Process Review</a:t>
            </a:r>
            <a:br>
              <a:rPr lang="en-GB" sz="3600" b="1" dirty="0">
                <a:solidFill>
                  <a:schemeClr val="bg1"/>
                </a:solidFill>
                <a:effectLst/>
              </a:rPr>
            </a:br>
            <a:r>
              <a:rPr lang="en-SG" sz="3600" dirty="0">
                <a:effectLst/>
              </a:rPr>
              <a:t>Project Charter</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6" name="Text Box 68"/>
          <p:cNvSpPr txBox="1">
            <a:spLocks noChangeArrowheads="1"/>
          </p:cNvSpPr>
          <p:nvPr/>
        </p:nvSpPr>
        <p:spPr bwMode="auto">
          <a:xfrm>
            <a:off x="1752600" y="112713"/>
            <a:ext cx="3581400" cy="366712"/>
          </a:xfrm>
          <a:prstGeom prst="rect">
            <a:avLst/>
          </a:prstGeom>
          <a:noFill/>
          <a:ln w="9525">
            <a:noFill/>
            <a:miter lim="800000"/>
            <a:headEnd/>
            <a:tailEnd/>
          </a:ln>
          <a:effectLst/>
        </p:spPr>
        <p:txBody>
          <a:bodyPr>
            <a:spAutoFit/>
          </a:bodyPr>
          <a:lstStyle/>
          <a:p>
            <a:endParaRPr lang="en-US"/>
          </a:p>
        </p:txBody>
      </p:sp>
      <p:sp>
        <p:nvSpPr>
          <p:cNvPr id="5" name="Rectangle 4">
            <a:extLst>
              <a:ext uri="{FF2B5EF4-FFF2-40B4-BE49-F238E27FC236}">
                <a16:creationId xmlns:a16="http://schemas.microsoft.com/office/drawing/2014/main" id="{2C069987-5511-3119-C995-AE166C4091D7}"/>
              </a:ext>
            </a:extLst>
          </p:cNvPr>
          <p:cNvSpPr/>
          <p:nvPr/>
        </p:nvSpPr>
        <p:spPr>
          <a:xfrm>
            <a:off x="9881419" y="489257"/>
            <a:ext cx="1612491" cy="39564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latin typeface="Century Gothic" panose="020B0502020202020204" pitchFamily="34" charset="0"/>
              </a:rPr>
              <a:t>Example</a:t>
            </a:r>
            <a:endParaRPr lang="en-SG" sz="1600" dirty="0">
              <a:latin typeface="Century Gothic" panose="020B0502020202020204" pitchFamily="34" charset="0"/>
            </a:endParaRPr>
          </a:p>
        </p:txBody>
      </p:sp>
      <p:sp>
        <p:nvSpPr>
          <p:cNvPr id="6" name="Title 5">
            <a:extLst>
              <a:ext uri="{FF2B5EF4-FFF2-40B4-BE49-F238E27FC236}">
                <a16:creationId xmlns:a16="http://schemas.microsoft.com/office/drawing/2014/main" id="{F6CE9630-3B4C-FDFE-7F45-164DF4EB8071}"/>
              </a:ext>
            </a:extLst>
          </p:cNvPr>
          <p:cNvSpPr>
            <a:spLocks noGrp="1"/>
          </p:cNvSpPr>
          <p:nvPr>
            <p:ph type="ctrTitle"/>
          </p:nvPr>
        </p:nvSpPr>
        <p:spPr>
          <a:xfrm>
            <a:off x="693738" y="313994"/>
            <a:ext cx="6192892" cy="1080000"/>
          </a:xfrm>
        </p:spPr>
        <p:txBody>
          <a:bodyPr/>
          <a:lstStyle/>
          <a:p>
            <a:r>
              <a:rPr lang="en-GB" dirty="0"/>
              <a:t>Project Charter</a:t>
            </a:r>
            <a:br>
              <a:rPr lang="en-GB" dirty="0"/>
            </a:br>
            <a:r>
              <a:rPr lang="en-GB" dirty="0"/>
              <a:t>Cover Page</a:t>
            </a:r>
            <a:endParaRPr lang="en-SG" dirty="0"/>
          </a:p>
        </p:txBody>
      </p:sp>
      <p:graphicFrame>
        <p:nvGraphicFramePr>
          <p:cNvPr id="4" name="Group 105"/>
          <p:cNvGraphicFramePr>
            <a:graphicFrameLocks noGrp="1"/>
          </p:cNvGraphicFramePr>
          <p:nvPr>
            <p:ph sz="quarter" idx="13"/>
            <p:extLst>
              <p:ext uri="{D42A27DB-BD31-4B8C-83A1-F6EECF244321}">
                <p14:modId xmlns:p14="http://schemas.microsoft.com/office/powerpoint/2010/main" val="183424295"/>
              </p:ext>
            </p:extLst>
          </p:nvPr>
        </p:nvGraphicFramePr>
        <p:xfrm>
          <a:off x="693738" y="1557338"/>
          <a:ext cx="10972800" cy="4884676"/>
        </p:xfrm>
        <a:graphic>
          <a:graphicData uri="http://schemas.openxmlformats.org/drawingml/2006/table">
            <a:tbl>
              <a:tblPr/>
              <a:tblGrid>
                <a:gridCol w="2195512">
                  <a:extLst>
                    <a:ext uri="{9D8B030D-6E8A-4147-A177-3AD203B41FA5}">
                      <a16:colId xmlns:a16="http://schemas.microsoft.com/office/drawing/2014/main" val="20000"/>
                    </a:ext>
                  </a:extLst>
                </a:gridCol>
                <a:gridCol w="2193132">
                  <a:extLst>
                    <a:ext uri="{9D8B030D-6E8A-4147-A177-3AD203B41FA5}">
                      <a16:colId xmlns:a16="http://schemas.microsoft.com/office/drawing/2014/main" val="20001"/>
                    </a:ext>
                  </a:extLst>
                </a:gridCol>
                <a:gridCol w="2193130">
                  <a:extLst>
                    <a:ext uri="{9D8B030D-6E8A-4147-A177-3AD203B41FA5}">
                      <a16:colId xmlns:a16="http://schemas.microsoft.com/office/drawing/2014/main" val="20002"/>
                    </a:ext>
                  </a:extLst>
                </a:gridCol>
                <a:gridCol w="2193132">
                  <a:extLst>
                    <a:ext uri="{9D8B030D-6E8A-4147-A177-3AD203B41FA5}">
                      <a16:colId xmlns:a16="http://schemas.microsoft.com/office/drawing/2014/main" val="20003"/>
                    </a:ext>
                  </a:extLst>
                </a:gridCol>
                <a:gridCol w="2197894">
                  <a:extLst>
                    <a:ext uri="{9D8B030D-6E8A-4147-A177-3AD203B41FA5}">
                      <a16:colId xmlns:a16="http://schemas.microsoft.com/office/drawing/2014/main" val="20004"/>
                    </a:ext>
                  </a:extLst>
                </a:gridCol>
              </a:tblGrid>
              <a:tr h="646301">
                <a:tc>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Project Title</a:t>
                      </a:r>
                      <a:endParaRPr kumimoji="0" lang="en-US" sz="1600" b="0"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4">
                  <a:txBody>
                    <a:bodyPr/>
                    <a:lstStyle/>
                    <a:p>
                      <a:r>
                        <a:rPr lang="en-US" sz="1600" b="1" dirty="0">
                          <a:solidFill>
                            <a:schemeClr val="tx1">
                              <a:lumMod val="95000"/>
                              <a:lumOff val="5000"/>
                            </a:schemeClr>
                          </a:solidFill>
                          <a:effectLst/>
                          <a:latin typeface="Century Gothic" panose="020B0502020202020204" pitchFamily="34" charset="0"/>
                        </a:rPr>
                        <a:t>Reduce Delivery Errors of CHL Package Delivery Process</a:t>
                      </a:r>
                      <a:endParaRPr lang="de-DE" sz="1600" b="1" dirty="0">
                        <a:solidFill>
                          <a:schemeClr val="tx1">
                            <a:lumMod val="95000"/>
                            <a:lumOff val="5000"/>
                          </a:schemeClr>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solidFill>
                      <a:schemeClr val="bg1">
                        <a:lumMod val="9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507244">
                <a:tc>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Project Sponsor</a:t>
                      </a:r>
                      <a:endParaRPr kumimoji="0" lang="en-US" sz="1600" b="0"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4">
                  <a:txBody>
                    <a:bodyPr/>
                    <a:lstStyle/>
                    <a:p>
                      <a:pPr marL="0" marR="0" lvl="0" indent="0" algn="l" defTabSz="684213"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rPr>
                        <a:t>Bruce Backer</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508824">
                <a:tc>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Project Leader</a:t>
                      </a:r>
                      <a:endParaRPr kumimoji="0" lang="en-US" sz="1600" b="0"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4">
                  <a:txBody>
                    <a:bodyPr/>
                    <a:lstStyle/>
                    <a:p>
                      <a:pPr marL="0" marR="0" lvl="0" indent="0" algn="l" defTabSz="684213"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rPr>
                        <a:t>Mark Leader</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solidFill>
                      <a:schemeClr val="bg1">
                        <a:lumMod val="9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507244">
                <a:tc>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Team Members</a:t>
                      </a:r>
                      <a:endParaRPr kumimoji="0" lang="en-US" sz="1600" b="0"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4">
                  <a:txBody>
                    <a:bodyPr/>
                    <a:lstStyle/>
                    <a:p>
                      <a:pPr marL="0" marR="0" lvl="0" indent="0" algn="l" defTabSz="684213"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rPr>
                        <a:t>Sara Speed, Ronny Run (Logistics), Richard Rush (Director, Logistics) </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3"/>
                  </a:ext>
                </a:extLst>
              </a:tr>
              <a:tr h="510405">
                <a:tc>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Budget Support</a:t>
                      </a:r>
                      <a:endParaRPr kumimoji="0" lang="en-US" sz="1600" b="0"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4">
                  <a:txBody>
                    <a:bodyPr/>
                    <a:lstStyle/>
                    <a:p>
                      <a:pPr marL="0" marR="0" lvl="0" indent="0" algn="l" defTabSz="684213"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rPr>
                        <a:t>Penny Pence (Accounting)</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310604">
                <a:tc rowSpan="6">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Project Status</a:t>
                      </a:r>
                    </a:p>
                    <a:p>
                      <a:pPr marL="0" marR="0" lvl="0" indent="0" algn="l" defTabSz="762000" rtl="0" eaLnBrk="0" fontAlgn="base" latinLnBrk="0" hangingPunct="0">
                        <a:lnSpc>
                          <a:spcPct val="100000"/>
                        </a:lnSpc>
                        <a:spcBef>
                          <a:spcPct val="0"/>
                        </a:spcBef>
                        <a:spcAft>
                          <a:spcPct val="0"/>
                        </a:spcAft>
                        <a:buClr>
                          <a:schemeClr val="bg1"/>
                        </a:buClr>
                        <a:buSzTx/>
                        <a:buFontTx/>
                        <a:buNone/>
                        <a:tabLst/>
                      </a:pPr>
                      <a:endPar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endParaRPr>
                    </a:p>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Start: </a:t>
                      </a:r>
                      <a:r>
                        <a:rPr kumimoji="0" lang="en-US" sz="1600" b="0" i="0" u="none" strike="noStrike" kern="1200" cap="none" normalizeH="0" baseline="0" dirty="0">
                          <a:ln>
                            <a:noFill/>
                          </a:ln>
                          <a:solidFill>
                            <a:schemeClr val="tx1">
                              <a:lumMod val="95000"/>
                              <a:lumOff val="5000"/>
                            </a:schemeClr>
                          </a:solidFill>
                          <a:effectLst/>
                          <a:latin typeface="Century Gothic" panose="020B0502020202020204" pitchFamily="34" charset="0"/>
                          <a:ea typeface="+mn-ea"/>
                          <a:cs typeface="+mn-cs"/>
                        </a:rPr>
                        <a:t>7 July</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Phase</a:t>
                      </a:r>
                      <a:endParaRPr kumimoji="0" lang="en-US" sz="1600" b="0"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Planned</a:t>
                      </a:r>
                      <a:endParaRPr kumimoji="0" lang="en-US" sz="1600" b="0"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Actual</a:t>
                      </a:r>
                      <a:endParaRPr kumimoji="0" lang="en-US" sz="1600" b="0"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Status</a:t>
                      </a:r>
                      <a:endParaRPr kumimoji="0" lang="en-US" sz="1600" b="0"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74508">
                <a:tc vMerge="1">
                  <a:txBody>
                    <a:bodyPr/>
                    <a:lstStyle/>
                    <a:p>
                      <a:endParaRPr lang="en-GB"/>
                    </a:p>
                  </a:txBody>
                  <a:tcPr/>
                </a:tc>
                <a:tc>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Define</a:t>
                      </a:r>
                      <a:endParaRPr kumimoji="0" lang="en-US" sz="1600" b="0"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684213"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rPr>
                        <a:t>7 July</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684213"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rPr>
                        <a:t>7 July</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684213"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rPr>
                        <a:t>Done</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72927">
                <a:tc vMerge="1">
                  <a:txBody>
                    <a:bodyPr/>
                    <a:lstStyle/>
                    <a:p>
                      <a:endParaRPr lang="en-GB"/>
                    </a:p>
                  </a:txBody>
                  <a:tcPr/>
                </a:tc>
                <a:tc>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Measure</a:t>
                      </a:r>
                      <a:endParaRPr kumimoji="0" lang="en-US" sz="1600" b="0"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684213"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rPr>
                        <a:t>27 Aug</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684213"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684213"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rPr>
                        <a:t>In Progress</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74508">
                <a:tc vMerge="1">
                  <a:txBody>
                    <a:bodyPr/>
                    <a:lstStyle/>
                    <a:p>
                      <a:endParaRPr lang="en-GB"/>
                    </a:p>
                  </a:txBody>
                  <a:tcPr/>
                </a:tc>
                <a:tc>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Analyze</a:t>
                      </a:r>
                      <a:endParaRPr kumimoji="0" lang="en-US" sz="1600" b="0"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684213"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rPr>
                        <a:t>18 Sep</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684213"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684213"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rPr>
                        <a:t>In Progress</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72927">
                <a:tc vMerge="1">
                  <a:txBody>
                    <a:bodyPr/>
                    <a:lstStyle/>
                    <a:p>
                      <a:endParaRPr lang="en-GB"/>
                    </a:p>
                  </a:txBody>
                  <a:tcPr/>
                </a:tc>
                <a:tc>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Improve</a:t>
                      </a:r>
                      <a:endParaRPr kumimoji="0" lang="en-US" sz="1600" b="0"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684213"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rPr>
                        <a:t>08 Oct</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684213"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684213"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74508">
                <a:tc vMerge="1">
                  <a:txBody>
                    <a:bodyPr/>
                    <a:lstStyle/>
                    <a:p>
                      <a:endParaRPr lang="en-GB"/>
                    </a:p>
                  </a:txBody>
                  <a:tcPr/>
                </a:tc>
                <a:tc>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Control</a:t>
                      </a:r>
                      <a:endParaRPr kumimoji="0" lang="en-US" sz="1600" b="0"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684213"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rPr>
                        <a:t>Ongoing</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684213"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684213"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10536011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0613F3-3BA4-773F-51A4-51B5E7F58C5E}"/>
              </a:ext>
            </a:extLst>
          </p:cNvPr>
          <p:cNvSpPr/>
          <p:nvPr/>
        </p:nvSpPr>
        <p:spPr>
          <a:xfrm>
            <a:off x="9881419" y="489257"/>
            <a:ext cx="1612491" cy="39564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latin typeface="Century Gothic" panose="020B0502020202020204" pitchFamily="34" charset="0"/>
              </a:rPr>
              <a:t>Example</a:t>
            </a:r>
            <a:endParaRPr lang="en-SG" sz="1600" dirty="0">
              <a:latin typeface="Century Gothic" panose="020B0502020202020204" pitchFamily="34" charset="0"/>
            </a:endParaRPr>
          </a:p>
        </p:txBody>
      </p:sp>
      <p:sp>
        <p:nvSpPr>
          <p:cNvPr id="6" name="Title 5">
            <a:extLst>
              <a:ext uri="{FF2B5EF4-FFF2-40B4-BE49-F238E27FC236}">
                <a16:creationId xmlns:a16="http://schemas.microsoft.com/office/drawing/2014/main" id="{0EB4FC98-0080-98BC-C3F4-DF2CF6C257AC}"/>
              </a:ext>
            </a:extLst>
          </p:cNvPr>
          <p:cNvSpPr>
            <a:spLocks noGrp="1"/>
          </p:cNvSpPr>
          <p:nvPr>
            <p:ph type="ctrTitle"/>
          </p:nvPr>
        </p:nvSpPr>
        <p:spPr>
          <a:xfrm>
            <a:off x="693738" y="313994"/>
            <a:ext cx="6192892" cy="1080000"/>
          </a:xfrm>
        </p:spPr>
        <p:txBody>
          <a:bodyPr/>
          <a:lstStyle/>
          <a:p>
            <a:r>
              <a:rPr lang="en-GB" dirty="0"/>
              <a:t>Project Charter</a:t>
            </a:r>
            <a:br>
              <a:rPr lang="en-GB" dirty="0"/>
            </a:br>
            <a:r>
              <a:rPr lang="en-GB" dirty="0"/>
              <a:t>Problem and Objective</a:t>
            </a:r>
            <a:endParaRPr lang="en-SG" dirty="0"/>
          </a:p>
        </p:txBody>
      </p:sp>
      <p:graphicFrame>
        <p:nvGraphicFramePr>
          <p:cNvPr id="5" name="Group 180"/>
          <p:cNvGraphicFramePr>
            <a:graphicFrameLocks noGrp="1"/>
          </p:cNvGraphicFramePr>
          <p:nvPr>
            <p:ph sz="quarter" idx="13"/>
            <p:extLst>
              <p:ext uri="{D42A27DB-BD31-4B8C-83A1-F6EECF244321}">
                <p14:modId xmlns:p14="http://schemas.microsoft.com/office/powerpoint/2010/main" val="367279636"/>
              </p:ext>
            </p:extLst>
          </p:nvPr>
        </p:nvGraphicFramePr>
        <p:xfrm>
          <a:off x="693738" y="1557338"/>
          <a:ext cx="10972798" cy="4859999"/>
        </p:xfrm>
        <a:graphic>
          <a:graphicData uri="http://schemas.openxmlformats.org/drawingml/2006/table">
            <a:tbl>
              <a:tblPr/>
              <a:tblGrid>
                <a:gridCol w="1448384">
                  <a:extLst>
                    <a:ext uri="{9D8B030D-6E8A-4147-A177-3AD203B41FA5}">
                      <a16:colId xmlns:a16="http://schemas.microsoft.com/office/drawing/2014/main" val="20000"/>
                    </a:ext>
                  </a:extLst>
                </a:gridCol>
                <a:gridCol w="1815320">
                  <a:extLst>
                    <a:ext uri="{9D8B030D-6E8A-4147-A177-3AD203B41FA5}">
                      <a16:colId xmlns:a16="http://schemas.microsoft.com/office/drawing/2014/main" val="20001"/>
                    </a:ext>
                  </a:extLst>
                </a:gridCol>
                <a:gridCol w="7709094">
                  <a:extLst>
                    <a:ext uri="{9D8B030D-6E8A-4147-A177-3AD203B41FA5}">
                      <a16:colId xmlns:a16="http://schemas.microsoft.com/office/drawing/2014/main" val="20002"/>
                    </a:ext>
                  </a:extLst>
                </a:gridCol>
              </a:tblGrid>
              <a:tr h="942985">
                <a:tc>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Case for Change</a:t>
                      </a:r>
                      <a:endParaRPr kumimoji="0" lang="en-US" sz="1600" b="0"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2">
                  <a:txBody>
                    <a:bodyPr/>
                    <a:lstStyle/>
                    <a:p>
                      <a:pPr marL="0" marR="0" lvl="0" indent="0" algn="l" defTabSz="684213" rtl="0" eaLnBrk="1" fontAlgn="base" latinLnBrk="0" hangingPunct="1">
                        <a:lnSpc>
                          <a:spcPct val="100000"/>
                        </a:lnSpc>
                        <a:spcBef>
                          <a:spcPts val="600"/>
                        </a:spcBef>
                        <a:spcAft>
                          <a:spcPct val="0"/>
                        </a:spcAft>
                        <a:buClr>
                          <a:schemeClr val="tx1"/>
                        </a:buClr>
                        <a:buSzTx/>
                        <a:buFont typeface="Wingdings" pitchFamily="2" charset="2"/>
                        <a:buNone/>
                        <a:tabLst/>
                      </a:pPr>
                      <a:r>
                        <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rPr>
                        <a:t>Customer Satisfaction for Package Delivery is very low leading to non-renewal of contracts as well as customers’ attrition.</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solidFill>
                      <a:schemeClr val="bg1">
                        <a:lumMod val="95000"/>
                      </a:schemeClr>
                    </a:solidFill>
                  </a:tcPr>
                </a:tc>
                <a:tc hMerge="1">
                  <a:txBody>
                    <a:bodyPr/>
                    <a:lstStyle/>
                    <a:p>
                      <a:pPr marL="179388" marR="0" lvl="0" indent="-179388" algn="l" defTabSz="684213" rtl="0" eaLnBrk="1" fontAlgn="base" latinLnBrk="0" hangingPunct="1">
                        <a:lnSpc>
                          <a:spcPct val="100000"/>
                        </a:lnSpc>
                        <a:spcBef>
                          <a:spcPct val="20000"/>
                        </a:spcBef>
                        <a:spcAft>
                          <a:spcPct val="0"/>
                        </a:spcAft>
                        <a:buClr>
                          <a:schemeClr val="tx1"/>
                        </a:buClr>
                        <a:buSzTx/>
                        <a:buFont typeface="Wingdings" pitchFamily="2" charset="2"/>
                        <a:buChar char="Ø"/>
                        <a:tabLst/>
                      </a:pPr>
                      <a:endParaRPr kumimoji="0" lang="en-US" sz="1400" b="0" i="0" u="none" strike="noStrike" cap="none" normalizeH="0" baseline="0" dirty="0">
                        <a:ln>
                          <a:noFill/>
                        </a:ln>
                        <a:solidFill>
                          <a:schemeClr val="tx1"/>
                        </a:solidFill>
                        <a:effectLst/>
                        <a:latin typeface="+mn-lt"/>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942985">
                <a:tc>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Problem Statement</a:t>
                      </a:r>
                      <a:endParaRPr kumimoji="0" lang="en-US" sz="1600" b="0"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2">
                  <a:txBody>
                    <a:bodyPr/>
                    <a:lstStyle/>
                    <a:p>
                      <a:pPr marL="0" marR="0" lvl="0" indent="0" algn="l" defTabSz="684213" rtl="0" eaLnBrk="1" fontAlgn="base" latinLnBrk="0" hangingPunct="1">
                        <a:lnSpc>
                          <a:spcPct val="100000"/>
                        </a:lnSpc>
                        <a:spcBef>
                          <a:spcPts val="600"/>
                        </a:spcBef>
                        <a:spcAft>
                          <a:spcPct val="0"/>
                        </a:spcAft>
                        <a:buClr>
                          <a:schemeClr val="tx1"/>
                        </a:buClr>
                        <a:buSzTx/>
                        <a:buFont typeface="Wingdings" pitchFamily="2" charset="2"/>
                        <a:buNone/>
                        <a:tabLst/>
                      </a:pPr>
                      <a:r>
                        <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rPr>
                        <a:t>Customer Dissatisfaction is driven by long delivery time, wrong packaging and delivery to wrong locations.</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solidFill>
                      <a:schemeClr val="bg1">
                        <a:lumMod val="95000"/>
                      </a:schemeClr>
                    </a:solidFill>
                  </a:tcPr>
                </a:tc>
                <a:tc hMerge="1">
                  <a:txBody>
                    <a:bodyPr/>
                    <a:lstStyle/>
                    <a:p>
                      <a:pPr marL="179388" marR="0" lvl="0" indent="-179388" algn="l" defTabSz="684213" rtl="0" eaLnBrk="1" fontAlgn="base" latinLnBrk="0" hangingPunct="1">
                        <a:lnSpc>
                          <a:spcPct val="100000"/>
                        </a:lnSpc>
                        <a:spcBef>
                          <a:spcPct val="20000"/>
                        </a:spcBef>
                        <a:spcAft>
                          <a:spcPct val="0"/>
                        </a:spcAft>
                        <a:buClr>
                          <a:schemeClr val="tx1"/>
                        </a:buClr>
                        <a:buSzTx/>
                        <a:buFont typeface="Wingdings" pitchFamily="2" charset="2"/>
                        <a:buChar char="Ø"/>
                        <a:tabLst/>
                      </a:pPr>
                      <a:endParaRPr kumimoji="0" lang="en-US" sz="1400" b="0" i="0" u="none" strike="noStrike" cap="none" normalizeH="0" baseline="0" dirty="0">
                        <a:ln>
                          <a:noFill/>
                        </a:ln>
                        <a:solidFill>
                          <a:schemeClr val="tx1"/>
                        </a:solidFill>
                        <a:effectLst/>
                        <a:latin typeface="+mn-lt"/>
                      </a:endParaRPr>
                    </a:p>
                  </a:txBody>
                  <a:tcPr horzOverflow="overflow"/>
                </a:tc>
                <a:extLst>
                  <a:ext uri="{0D108BD9-81ED-4DB2-BD59-A6C34878D82A}">
                    <a16:rowId xmlns:a16="http://schemas.microsoft.com/office/drawing/2014/main" val="2476023082"/>
                  </a:ext>
                </a:extLst>
              </a:tr>
              <a:tr h="942985">
                <a:tc>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Project Objective</a:t>
                      </a:r>
                      <a:endParaRPr kumimoji="0" lang="en-US" sz="1600" b="0"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2">
                  <a:txBody>
                    <a:bodyPr/>
                    <a:lstStyle/>
                    <a:p>
                      <a:pPr marL="0" marR="0" lvl="0" indent="0" algn="l" defTabSz="684213"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rPr>
                        <a:t>Reducing delivery errors including call by customer to delivery from currently 35.5% to 0% by end of June.</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solidFill>
                      <a:schemeClr val="bg1">
                        <a:lumMod val="95000"/>
                      </a:schemeClr>
                    </a:solidFill>
                  </a:tcPr>
                </a:tc>
                <a:tc hMerge="1">
                  <a:txBody>
                    <a:bodyPr/>
                    <a:lstStyle/>
                    <a:p>
                      <a:pPr marL="179388" marR="0" lvl="0" indent="-179388" algn="l" defTabSz="684213" rtl="0" eaLnBrk="1" fontAlgn="base" latinLnBrk="0" hangingPunct="1">
                        <a:lnSpc>
                          <a:spcPct val="100000"/>
                        </a:lnSpc>
                        <a:spcBef>
                          <a:spcPct val="20000"/>
                        </a:spcBef>
                        <a:spcAft>
                          <a:spcPct val="0"/>
                        </a:spcAft>
                        <a:buClr>
                          <a:schemeClr val="tx1"/>
                        </a:buClr>
                        <a:buSzTx/>
                        <a:buFont typeface="Wingdings" pitchFamily="2" charset="2"/>
                        <a:buChar char="Ø"/>
                        <a:tabLst/>
                      </a:pPr>
                      <a:endParaRPr kumimoji="0" lang="en-US" sz="1400" b="0" i="0" u="none" strike="noStrike" kern="1200" cap="none" normalizeH="0" baseline="0" dirty="0">
                        <a:ln>
                          <a:noFill/>
                        </a:ln>
                        <a:solidFill>
                          <a:schemeClr val="tx1"/>
                        </a:solidFill>
                        <a:effectLst/>
                        <a:latin typeface="+mn-lt"/>
                        <a:ea typeface="+mn-ea"/>
                        <a:cs typeface="+mn-cs"/>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07761">
                <a:tc rowSpan="4">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Project Scope</a:t>
                      </a:r>
                      <a:endParaRPr kumimoji="0" lang="en-US" sz="1600" b="0"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179388" marR="0" lvl="0" indent="-179388" algn="l" defTabSz="684213" rtl="0" eaLnBrk="1" fontAlgn="base" latinLnBrk="0" hangingPunct="1">
                        <a:lnSpc>
                          <a:spcPct val="100000"/>
                        </a:lnSpc>
                        <a:spcBef>
                          <a:spcPct val="20000"/>
                        </a:spcBef>
                        <a:spcAft>
                          <a:spcPct val="0"/>
                        </a:spcAft>
                        <a:buClr>
                          <a:schemeClr val="tx1"/>
                        </a:buClr>
                        <a:buSzTx/>
                        <a:buFont typeface="Wingdings" pitchFamily="2" charset="2"/>
                        <a:buNone/>
                        <a:tabLst/>
                      </a:pPr>
                      <a:r>
                        <a:rPr kumimoji="0" lang="en-US" sz="1600" b="1" i="0" u="none" strike="noStrike" kern="1200" cap="none" normalizeH="0" baseline="0" dirty="0">
                          <a:ln>
                            <a:noFill/>
                          </a:ln>
                          <a:solidFill>
                            <a:srgbClr val="990000"/>
                          </a:solidFill>
                          <a:effectLst/>
                          <a:latin typeface="Century Gothic" panose="020B0502020202020204" pitchFamily="34" charset="0"/>
                          <a:ea typeface="+mn-ea"/>
                          <a:cs typeface="+mn-cs"/>
                        </a:rPr>
                        <a:t>Start:</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179388" marR="0" lvl="0" indent="-179388" algn="l" defTabSz="684213"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kern="1200" cap="none" normalizeH="0" baseline="0" dirty="0">
                          <a:ln>
                            <a:noFill/>
                          </a:ln>
                          <a:solidFill>
                            <a:schemeClr val="tx1">
                              <a:lumMod val="95000"/>
                              <a:lumOff val="5000"/>
                            </a:schemeClr>
                          </a:solidFill>
                          <a:effectLst/>
                          <a:latin typeface="Century Gothic" panose="020B0502020202020204" pitchFamily="34" charset="0"/>
                          <a:ea typeface="+mn-ea"/>
                          <a:cs typeface="+mn-cs"/>
                        </a:rPr>
                        <a:t>Customer calls and demands delivery service</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2"/>
                  </a:ext>
                </a:extLst>
              </a:tr>
              <a:tr h="507761">
                <a:tc vMerge="1">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endParaRPr kumimoji="0" lang="en-US" sz="1400" b="0" i="0" u="none" strike="noStrike" cap="none" normalizeH="0" baseline="0" dirty="0">
                        <a:ln>
                          <a:noFill/>
                        </a:ln>
                        <a:solidFill>
                          <a:srgbClr val="990000"/>
                        </a:solidFill>
                        <a:effectLst/>
                        <a:latin typeface="+mn-lt"/>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179388" marR="0" lvl="0" indent="-179388" algn="l" defTabSz="684213" rtl="0" eaLnBrk="1" fontAlgn="base" latinLnBrk="0" hangingPunct="1">
                        <a:lnSpc>
                          <a:spcPct val="100000"/>
                        </a:lnSpc>
                        <a:spcBef>
                          <a:spcPct val="20000"/>
                        </a:spcBef>
                        <a:spcAft>
                          <a:spcPct val="0"/>
                        </a:spcAft>
                        <a:buClr>
                          <a:schemeClr val="tx1"/>
                        </a:buClr>
                        <a:buSzTx/>
                        <a:buFont typeface="Wingdings" pitchFamily="2" charset="2"/>
                        <a:buNone/>
                        <a:tabLst/>
                      </a:pPr>
                      <a:r>
                        <a:rPr kumimoji="0" lang="en-US" sz="1600" b="1" i="0" u="none" strike="noStrike" kern="1200" cap="none" normalizeH="0" baseline="0" dirty="0">
                          <a:ln>
                            <a:noFill/>
                          </a:ln>
                          <a:solidFill>
                            <a:srgbClr val="990000"/>
                          </a:solidFill>
                          <a:effectLst/>
                          <a:latin typeface="Century Gothic" panose="020B0502020202020204" pitchFamily="34" charset="0"/>
                          <a:ea typeface="+mn-ea"/>
                          <a:cs typeface="+mn-cs"/>
                        </a:rPr>
                        <a:t>End:</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179388" marR="0" lvl="0" indent="-179388" algn="l" defTabSz="684213"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kern="1200" cap="none" normalizeH="0" baseline="0" dirty="0">
                          <a:ln>
                            <a:noFill/>
                          </a:ln>
                          <a:solidFill>
                            <a:schemeClr val="tx1">
                              <a:lumMod val="95000"/>
                              <a:lumOff val="5000"/>
                            </a:schemeClr>
                          </a:solidFill>
                          <a:effectLst/>
                          <a:latin typeface="Century Gothic" panose="020B0502020202020204" pitchFamily="34" charset="0"/>
                          <a:ea typeface="+mn-ea"/>
                          <a:cs typeface="+mn-cs"/>
                        </a:rPr>
                        <a:t>Customer receives package</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3"/>
                  </a:ext>
                </a:extLst>
              </a:tr>
              <a:tr h="507761">
                <a:tc vMerge="1">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endParaRPr kumimoji="0" lang="en-US" sz="1400" b="0" i="0" u="none" strike="noStrike" cap="none" normalizeH="0" baseline="0" dirty="0">
                        <a:ln>
                          <a:noFill/>
                        </a:ln>
                        <a:solidFill>
                          <a:srgbClr val="990000"/>
                        </a:solidFill>
                        <a:effectLst/>
                        <a:latin typeface="+mn-lt"/>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179388" marR="0" lvl="0" indent="-179388" algn="l" defTabSz="684213" rtl="0" eaLnBrk="1" fontAlgn="base" latinLnBrk="0" hangingPunct="1">
                        <a:lnSpc>
                          <a:spcPct val="100000"/>
                        </a:lnSpc>
                        <a:spcBef>
                          <a:spcPct val="20000"/>
                        </a:spcBef>
                        <a:spcAft>
                          <a:spcPct val="0"/>
                        </a:spcAft>
                        <a:buClr>
                          <a:schemeClr val="tx1"/>
                        </a:buClr>
                        <a:buSzTx/>
                        <a:buFont typeface="Wingdings" pitchFamily="2" charset="2"/>
                        <a:buNone/>
                        <a:tabLst/>
                      </a:pPr>
                      <a:r>
                        <a:rPr kumimoji="0" lang="en-US" sz="1600" b="1" i="0" u="none" strike="noStrike" kern="1200" cap="none" normalizeH="0" baseline="0" dirty="0">
                          <a:ln>
                            <a:noFill/>
                          </a:ln>
                          <a:solidFill>
                            <a:srgbClr val="990000"/>
                          </a:solidFill>
                          <a:effectLst/>
                          <a:latin typeface="Century Gothic" panose="020B0502020202020204" pitchFamily="34" charset="0"/>
                          <a:ea typeface="+mn-ea"/>
                          <a:cs typeface="+mn-cs"/>
                        </a:rPr>
                        <a:t>Included:</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179388" marR="0" lvl="0" indent="-179388" algn="l" defTabSz="684213"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kern="1200" cap="none" normalizeH="0" baseline="0" dirty="0">
                          <a:ln>
                            <a:noFill/>
                          </a:ln>
                          <a:solidFill>
                            <a:schemeClr val="tx1">
                              <a:lumMod val="95000"/>
                              <a:lumOff val="5000"/>
                            </a:schemeClr>
                          </a:solidFill>
                          <a:effectLst/>
                          <a:latin typeface="Century Gothic" panose="020B0502020202020204" pitchFamily="34" charset="0"/>
                          <a:ea typeface="+mn-ea"/>
                          <a:cs typeface="+mn-cs"/>
                        </a:rPr>
                        <a:t>All logistics steps</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7761">
                <a:tc vMerge="1">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endParaRPr kumimoji="0" lang="en-US" sz="1400" b="0" i="0" u="none" strike="noStrike" cap="none" normalizeH="0" baseline="0" dirty="0">
                        <a:ln>
                          <a:noFill/>
                        </a:ln>
                        <a:solidFill>
                          <a:srgbClr val="990000"/>
                        </a:solidFill>
                        <a:effectLst/>
                        <a:latin typeface="+mn-lt"/>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179388" marR="0" lvl="0" indent="-179388" algn="l" defTabSz="684213" rtl="0" eaLnBrk="1" fontAlgn="base" latinLnBrk="0" hangingPunct="1">
                        <a:lnSpc>
                          <a:spcPct val="100000"/>
                        </a:lnSpc>
                        <a:spcBef>
                          <a:spcPct val="20000"/>
                        </a:spcBef>
                        <a:spcAft>
                          <a:spcPct val="0"/>
                        </a:spcAft>
                        <a:buClr>
                          <a:schemeClr val="tx1"/>
                        </a:buClr>
                        <a:buSzTx/>
                        <a:buFont typeface="Wingdings" pitchFamily="2" charset="2"/>
                        <a:buNone/>
                        <a:tabLst/>
                      </a:pPr>
                      <a:r>
                        <a:rPr kumimoji="0" lang="en-US" sz="1600" b="1" i="0" u="none" strike="noStrike" kern="1200" cap="none" normalizeH="0" baseline="0" dirty="0">
                          <a:ln>
                            <a:noFill/>
                          </a:ln>
                          <a:solidFill>
                            <a:srgbClr val="990000"/>
                          </a:solidFill>
                          <a:effectLst/>
                          <a:latin typeface="Century Gothic" panose="020B0502020202020204" pitchFamily="34" charset="0"/>
                          <a:ea typeface="+mn-ea"/>
                          <a:cs typeface="+mn-cs"/>
                        </a:rPr>
                        <a:t>Excluded:</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179388" marR="0" lvl="0" indent="-179388" algn="l" defTabSz="684213"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kern="1200" cap="none" normalizeH="0" baseline="0" dirty="0">
                          <a:ln>
                            <a:noFill/>
                          </a:ln>
                          <a:solidFill>
                            <a:schemeClr val="tx1">
                              <a:lumMod val="95000"/>
                              <a:lumOff val="5000"/>
                            </a:schemeClr>
                          </a:solidFill>
                          <a:effectLst/>
                          <a:latin typeface="Century Gothic" panose="020B0502020202020204" pitchFamily="34" charset="0"/>
                          <a:ea typeface="+mn-ea"/>
                          <a:cs typeface="+mn-cs"/>
                        </a:rPr>
                        <a:t>Pricing and Invoicing</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1142920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F2902B4-2515-14A6-BE87-460DDDE2F3A6}"/>
              </a:ext>
            </a:extLst>
          </p:cNvPr>
          <p:cNvSpPr/>
          <p:nvPr/>
        </p:nvSpPr>
        <p:spPr>
          <a:xfrm>
            <a:off x="9881419" y="489257"/>
            <a:ext cx="1612491" cy="39564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Example</a:t>
            </a:r>
            <a:endParaRPr kumimoji="0" lang="en-SG" sz="16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endParaRPr>
          </a:p>
        </p:txBody>
      </p:sp>
      <p:sp>
        <p:nvSpPr>
          <p:cNvPr id="6" name="Title 5">
            <a:extLst>
              <a:ext uri="{FF2B5EF4-FFF2-40B4-BE49-F238E27FC236}">
                <a16:creationId xmlns:a16="http://schemas.microsoft.com/office/drawing/2014/main" id="{FC48CE4A-31FB-1A1F-3BF6-1D6A534A5E0A}"/>
              </a:ext>
            </a:extLst>
          </p:cNvPr>
          <p:cNvSpPr>
            <a:spLocks noGrp="1"/>
          </p:cNvSpPr>
          <p:nvPr>
            <p:ph type="ctrTitle"/>
          </p:nvPr>
        </p:nvSpPr>
        <p:spPr>
          <a:xfrm>
            <a:off x="693738" y="313994"/>
            <a:ext cx="6192892" cy="1080000"/>
          </a:xfrm>
        </p:spPr>
        <p:txBody>
          <a:bodyPr/>
          <a:lstStyle/>
          <a:p>
            <a:r>
              <a:rPr lang="en-GB" dirty="0"/>
              <a:t>Project Charter</a:t>
            </a:r>
            <a:br>
              <a:rPr lang="en-GB" dirty="0"/>
            </a:br>
            <a:r>
              <a:rPr lang="en-GB" dirty="0"/>
              <a:t>Progress Monitoring</a:t>
            </a:r>
            <a:endParaRPr lang="en-SG" dirty="0"/>
          </a:p>
        </p:txBody>
      </p:sp>
      <p:graphicFrame>
        <p:nvGraphicFramePr>
          <p:cNvPr id="5" name="Group 87"/>
          <p:cNvGraphicFramePr>
            <a:graphicFrameLocks noGrp="1"/>
          </p:cNvGraphicFramePr>
          <p:nvPr>
            <p:ph sz="quarter" idx="13"/>
            <p:extLst>
              <p:ext uri="{D42A27DB-BD31-4B8C-83A1-F6EECF244321}">
                <p14:modId xmlns:p14="http://schemas.microsoft.com/office/powerpoint/2010/main" val="1685989239"/>
              </p:ext>
            </p:extLst>
          </p:nvPr>
        </p:nvGraphicFramePr>
        <p:xfrm>
          <a:off x="693738" y="1557338"/>
          <a:ext cx="10972797" cy="4975087"/>
        </p:xfrm>
        <a:graphic>
          <a:graphicData uri="http://schemas.openxmlformats.org/drawingml/2006/table">
            <a:tbl>
              <a:tblPr/>
              <a:tblGrid>
                <a:gridCol w="1945360">
                  <a:extLst>
                    <a:ext uri="{9D8B030D-6E8A-4147-A177-3AD203B41FA5}">
                      <a16:colId xmlns:a16="http://schemas.microsoft.com/office/drawing/2014/main" val="20000"/>
                    </a:ext>
                  </a:extLst>
                </a:gridCol>
                <a:gridCol w="1712239">
                  <a:extLst>
                    <a:ext uri="{9D8B030D-6E8A-4147-A177-3AD203B41FA5}">
                      <a16:colId xmlns:a16="http://schemas.microsoft.com/office/drawing/2014/main" val="20001"/>
                    </a:ext>
                  </a:extLst>
                </a:gridCol>
                <a:gridCol w="1385356">
                  <a:extLst>
                    <a:ext uri="{9D8B030D-6E8A-4147-A177-3AD203B41FA5}">
                      <a16:colId xmlns:a16="http://schemas.microsoft.com/office/drawing/2014/main" val="20002"/>
                    </a:ext>
                  </a:extLst>
                </a:gridCol>
                <a:gridCol w="1976614">
                  <a:extLst>
                    <a:ext uri="{9D8B030D-6E8A-4147-A177-3AD203B41FA5}">
                      <a16:colId xmlns:a16="http://schemas.microsoft.com/office/drawing/2014/main" val="20003"/>
                    </a:ext>
                  </a:extLst>
                </a:gridCol>
                <a:gridCol w="1976614">
                  <a:extLst>
                    <a:ext uri="{9D8B030D-6E8A-4147-A177-3AD203B41FA5}">
                      <a16:colId xmlns:a16="http://schemas.microsoft.com/office/drawing/2014/main" val="20004"/>
                    </a:ext>
                  </a:extLst>
                </a:gridCol>
                <a:gridCol w="1976614">
                  <a:extLst>
                    <a:ext uri="{9D8B030D-6E8A-4147-A177-3AD203B41FA5}">
                      <a16:colId xmlns:a16="http://schemas.microsoft.com/office/drawing/2014/main" val="20005"/>
                    </a:ext>
                  </a:extLst>
                </a:gridCol>
              </a:tblGrid>
              <a:tr h="578629">
                <a:tc rowSpan="4">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Primary </a:t>
                      </a:r>
                    </a:p>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Indicators</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2">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Indicators</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en-GB"/>
                    </a:p>
                  </a:txBody>
                  <a:tcPr/>
                </a:tc>
                <a:tc>
                  <a:txBody>
                    <a:bodyPr/>
                    <a:lstStyle/>
                    <a:p>
                      <a:pPr marL="0" marR="0" lvl="0" indent="0" algn="ctr"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Baseline</a:t>
                      </a:r>
                      <a:endParaRPr kumimoji="0" lang="en-US" sz="1600" b="1"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Ideal</a:t>
                      </a:r>
                      <a:endParaRPr kumimoji="0" lang="en-US" sz="1600" b="1"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Goal</a:t>
                      </a:r>
                      <a:endParaRPr kumimoji="0" lang="en-US" sz="1600" b="1" i="0" u="none" strike="noStrike" cap="none" normalizeH="0" baseline="0" dirty="0">
                        <a:ln>
                          <a:noFill/>
                        </a:ln>
                        <a:solidFill>
                          <a:srgbClr val="990000"/>
                        </a:solidFill>
                        <a:effectLs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96049">
                <a:tc vMerge="1">
                  <a:txBody>
                    <a:bodyPr/>
                    <a:lstStyle/>
                    <a:p>
                      <a:endParaRPr lang="en-GB"/>
                    </a:p>
                  </a:txBody>
                  <a:tcPr/>
                </a:tc>
                <a:tc gridSpan="2">
                  <a:txBody>
                    <a:bodyPr/>
                    <a:lstStyle/>
                    <a:p>
                      <a:pPr marL="0" marR="0" lvl="0" indent="0" algn="l" defTabSz="684213" rtl="0" eaLnBrk="1" fontAlgn="base" latinLnBrk="0" hangingPunct="1">
                        <a:lnSpc>
                          <a:spcPct val="100000"/>
                        </a:lnSpc>
                        <a:spcBef>
                          <a:spcPct val="20000"/>
                        </a:spcBef>
                        <a:spcAft>
                          <a:spcPct val="0"/>
                        </a:spcAft>
                        <a:buClrTx/>
                        <a:buSzTx/>
                        <a:buFontTx/>
                        <a:buNone/>
                        <a:tabLst/>
                      </a:pPr>
                      <a:r>
                        <a:rPr kumimoji="0" lang="en-SG" sz="1600" b="0" i="0" u="none" strike="noStrike" cap="none" normalizeH="0" baseline="0" noProof="0" dirty="0">
                          <a:ln>
                            <a:noFill/>
                          </a:ln>
                          <a:solidFill>
                            <a:schemeClr val="tx1">
                              <a:lumMod val="95000"/>
                              <a:lumOff val="5000"/>
                            </a:schemeClr>
                          </a:solidFill>
                          <a:effectLst/>
                          <a:latin typeface="Century Gothic" panose="020B0502020202020204" pitchFamily="34" charset="0"/>
                        </a:rPr>
                        <a:t>Y1: % on time delivery</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solidFill>
                      <a:schemeClr val="bg1">
                        <a:lumMod val="95000"/>
                      </a:schemeClr>
                    </a:solidFill>
                  </a:tcPr>
                </a:tc>
                <a:tc hMerge="1">
                  <a:txBody>
                    <a:bodyPr/>
                    <a:lstStyle/>
                    <a:p>
                      <a:endParaRPr lang="en-GB"/>
                    </a:p>
                  </a:txBody>
                  <a:tcPr/>
                </a:tc>
                <a:tc>
                  <a:txBody>
                    <a:bodyPr/>
                    <a:lstStyle/>
                    <a:p>
                      <a:pPr marL="0" marR="0" lvl="0" indent="0" algn="ctr" defTabSz="684213" rtl="0" eaLnBrk="1" fontAlgn="base" latinLnBrk="0" hangingPunct="1">
                        <a:lnSpc>
                          <a:spcPct val="100000"/>
                        </a:lnSpc>
                        <a:spcBef>
                          <a:spcPct val="20000"/>
                        </a:spcBef>
                        <a:spcAft>
                          <a:spcPct val="0"/>
                        </a:spcAft>
                        <a:buClrTx/>
                        <a:buSzTx/>
                        <a:buFontTx/>
                        <a:buNone/>
                        <a:tabLst/>
                      </a:pPr>
                      <a:r>
                        <a:rPr kumimoji="0" lang="en-SG" sz="1600" b="0" i="0" u="none" strike="noStrike" cap="none" normalizeH="0" baseline="0" noProof="0" dirty="0">
                          <a:ln>
                            <a:noFill/>
                          </a:ln>
                          <a:solidFill>
                            <a:schemeClr val="tx1">
                              <a:lumMod val="95000"/>
                              <a:lumOff val="5000"/>
                            </a:schemeClr>
                          </a:solidFill>
                          <a:effectLst/>
                          <a:latin typeface="Century Gothic" panose="020B0502020202020204" pitchFamily="34" charset="0"/>
                        </a:rPr>
                        <a:t>25.0%</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684213" rtl="0" eaLnBrk="1" fontAlgn="base" latinLnBrk="0" hangingPunct="1">
                        <a:lnSpc>
                          <a:spcPct val="100000"/>
                        </a:lnSpc>
                        <a:spcBef>
                          <a:spcPct val="20000"/>
                        </a:spcBef>
                        <a:spcAft>
                          <a:spcPct val="0"/>
                        </a:spcAft>
                        <a:buClrTx/>
                        <a:buSzTx/>
                        <a:buFontTx/>
                        <a:buNone/>
                        <a:tabLst/>
                      </a:pPr>
                      <a:r>
                        <a:rPr kumimoji="0" lang="en-SG" sz="1600" b="0" i="0" u="none" strike="noStrike" cap="none" normalizeH="0" baseline="0" noProof="0" dirty="0">
                          <a:ln>
                            <a:noFill/>
                          </a:ln>
                          <a:solidFill>
                            <a:schemeClr val="tx1">
                              <a:lumMod val="95000"/>
                              <a:lumOff val="5000"/>
                            </a:schemeClr>
                          </a:solidFill>
                          <a:effectLst/>
                          <a:latin typeface="Century Gothic" panose="020B0502020202020204" pitchFamily="34" charset="0"/>
                        </a:rPr>
                        <a:t>100.0%</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684213"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Century Gothic" panose="020B0502020202020204" pitchFamily="34" charset="0"/>
                        </a:rPr>
                        <a:t>100.0%</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1"/>
                  </a:ext>
                </a:extLst>
              </a:tr>
              <a:tr h="906125">
                <a:tc vMerge="1">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endParaRPr kumimoji="0" lang="en-US" sz="1400" b="1" i="0" u="none" strike="noStrike" cap="none" normalizeH="0" baseline="0" dirty="0">
                        <a:ln>
                          <a:noFill/>
                        </a:ln>
                        <a:solidFill>
                          <a:srgbClr val="990000"/>
                        </a:solidFill>
                        <a:effectLst/>
                        <a:latin typeface="+mn-lt"/>
                        <a:cs typeface="Times New Roman" pitchFamily="18" charset="0"/>
                      </a:endParaRPr>
                    </a:p>
                  </a:txBody>
                  <a:tcPr anchor="ctr" horzOverflow="overflow">
                    <a:lnL w="28575" cap="flat" cmpd="sng" algn="ctr">
                      <a:solidFill>
                        <a:srgbClr val="99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gridSpan="2">
                  <a:txBody>
                    <a:bodyPr/>
                    <a:lstStyle/>
                    <a:p>
                      <a:r>
                        <a:rPr lang="en-SG" sz="1600" noProof="0" dirty="0">
                          <a:solidFill>
                            <a:schemeClr val="tx1">
                              <a:lumMod val="95000"/>
                              <a:lumOff val="5000"/>
                            </a:schemeClr>
                          </a:solidFill>
                          <a:latin typeface="Century Gothic" panose="020B0502020202020204" pitchFamily="34" charset="0"/>
                        </a:rPr>
                        <a:t>Y2: % correct location</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en-GB"/>
                    </a:p>
                  </a:txBody>
                  <a:tcPr/>
                </a:tc>
                <a:tc>
                  <a:txBody>
                    <a:bodyPr/>
                    <a:lstStyle/>
                    <a:p>
                      <a:pPr algn="ctr"/>
                      <a:r>
                        <a:rPr lang="en-SG" sz="1600" noProof="0">
                          <a:solidFill>
                            <a:schemeClr val="tx1">
                              <a:lumMod val="95000"/>
                              <a:lumOff val="5000"/>
                            </a:schemeClr>
                          </a:solidFill>
                          <a:latin typeface="Century Gothic" panose="020B0502020202020204" pitchFamily="34" charset="0"/>
                        </a:rPr>
                        <a:t>85.0%</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algn="ctr"/>
                      <a:r>
                        <a:rPr lang="en-SG" sz="1600" noProof="0">
                          <a:solidFill>
                            <a:schemeClr val="tx1">
                              <a:lumMod val="95000"/>
                              <a:lumOff val="5000"/>
                            </a:schemeClr>
                          </a:solidFill>
                          <a:latin typeface="Century Gothic" panose="020B0502020202020204" pitchFamily="34" charset="0"/>
                        </a:rPr>
                        <a:t>100.0%</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algn="ctr"/>
                      <a:r>
                        <a:rPr lang="en-GB" sz="1600" dirty="0">
                          <a:solidFill>
                            <a:schemeClr val="tx1">
                              <a:lumMod val="95000"/>
                              <a:lumOff val="5000"/>
                            </a:schemeClr>
                          </a:solidFill>
                          <a:latin typeface="Century Gothic" panose="020B0502020202020204" pitchFamily="34" charset="0"/>
                        </a:rPr>
                        <a:t>100.0%</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17560">
                <a:tc vMerge="1">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endParaRPr kumimoji="0" lang="en-US" sz="1400" b="1" i="0" u="none" strike="noStrike" cap="none" normalizeH="0" baseline="0" dirty="0">
                        <a:ln>
                          <a:noFill/>
                        </a:ln>
                        <a:solidFill>
                          <a:srgbClr val="990000"/>
                        </a:solidFill>
                        <a:effectLst/>
                        <a:latin typeface="+mn-lt"/>
                        <a:cs typeface="Times New Roman" pitchFamily="18" charset="0"/>
                      </a:endParaRPr>
                    </a:p>
                  </a:txBody>
                  <a:tcPr anchor="ctr" horzOverflow="overflow">
                    <a:lnL w="28575" cap="flat" cmpd="sng" algn="ctr">
                      <a:solidFill>
                        <a:srgbClr val="99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gridSpan="2">
                  <a:txBody>
                    <a:bodyPr/>
                    <a:lstStyle/>
                    <a:p>
                      <a:pPr marL="0" marR="0" lvl="0" indent="0" algn="l" defTabSz="684213" rtl="0" eaLnBrk="1" fontAlgn="base" latinLnBrk="0" hangingPunct="1">
                        <a:lnSpc>
                          <a:spcPct val="100000"/>
                        </a:lnSpc>
                        <a:spcBef>
                          <a:spcPct val="20000"/>
                        </a:spcBef>
                        <a:spcAft>
                          <a:spcPct val="0"/>
                        </a:spcAft>
                        <a:buClrTx/>
                        <a:buSzTx/>
                        <a:buFontTx/>
                        <a:buNone/>
                        <a:tabLst/>
                      </a:pPr>
                      <a:r>
                        <a:rPr kumimoji="0" lang="en-SG" sz="1600" b="0" i="0" u="none" strike="noStrike" cap="none" normalizeH="0" baseline="0" noProof="0" dirty="0">
                          <a:ln>
                            <a:noFill/>
                          </a:ln>
                          <a:solidFill>
                            <a:schemeClr val="tx1">
                              <a:lumMod val="95000"/>
                              <a:lumOff val="5000"/>
                            </a:schemeClr>
                          </a:solidFill>
                          <a:effectLst/>
                          <a:latin typeface="Century Gothic" panose="020B0502020202020204" pitchFamily="34" charset="0"/>
                        </a:rPr>
                        <a:t>Y3: % correct packaging</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en-GB"/>
                    </a:p>
                  </a:txBody>
                  <a:tcPr/>
                </a:tc>
                <a:tc>
                  <a:txBody>
                    <a:bodyPr/>
                    <a:lstStyle/>
                    <a:p>
                      <a:pPr algn="ctr"/>
                      <a:r>
                        <a:rPr lang="en-SG" sz="1600" noProof="0">
                          <a:solidFill>
                            <a:schemeClr val="tx1">
                              <a:lumMod val="95000"/>
                              <a:lumOff val="5000"/>
                            </a:schemeClr>
                          </a:solidFill>
                          <a:latin typeface="Century Gothic" panose="020B0502020202020204" pitchFamily="34" charset="0"/>
                        </a:rPr>
                        <a:t>83.3%</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algn="ctr"/>
                      <a:r>
                        <a:rPr lang="en-SG" sz="1600" noProof="0">
                          <a:solidFill>
                            <a:schemeClr val="tx1">
                              <a:lumMod val="95000"/>
                              <a:lumOff val="5000"/>
                            </a:schemeClr>
                          </a:solidFill>
                          <a:latin typeface="Century Gothic" panose="020B0502020202020204" pitchFamily="34" charset="0"/>
                        </a:rPr>
                        <a:t>100.0%</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algn="ctr"/>
                      <a:r>
                        <a:rPr lang="en-GB" sz="1600" dirty="0">
                          <a:solidFill>
                            <a:schemeClr val="tx1">
                              <a:lumMod val="95000"/>
                              <a:lumOff val="5000"/>
                            </a:schemeClr>
                          </a:solidFill>
                          <a:latin typeface="Century Gothic" panose="020B0502020202020204" pitchFamily="34" charset="0"/>
                        </a:rPr>
                        <a:t>100.0%</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88362">
                <a:tc>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kern="1200" cap="none" normalizeH="0" baseline="0" dirty="0">
                          <a:ln>
                            <a:noFill/>
                          </a:ln>
                          <a:solidFill>
                            <a:srgbClr val="990000"/>
                          </a:solidFill>
                          <a:effectLst/>
                          <a:latin typeface="Century Gothic" panose="020B0502020202020204" pitchFamily="34" charset="0"/>
                          <a:ea typeface="+mn-ea"/>
                          <a:cs typeface="Times New Roman" pitchFamily="18" charset="0"/>
                        </a:rPr>
                        <a:t>Overall Outcome and Benefits</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5">
                  <a:txBody>
                    <a:bodyPr/>
                    <a:lstStyle/>
                    <a:p>
                      <a:pPr marL="0" marR="0" lvl="0" indent="0" algn="l" defTabSz="684213" rtl="0" eaLnBrk="1" fontAlgn="base" latinLnBrk="0" hangingPunct="1">
                        <a:lnSpc>
                          <a:spcPct val="100000"/>
                        </a:lnSpc>
                        <a:spcBef>
                          <a:spcPct val="20000"/>
                        </a:spcBef>
                        <a:spcAft>
                          <a:spcPct val="0"/>
                        </a:spcAft>
                        <a:buClrTx/>
                        <a:buSzTx/>
                        <a:buFontTx/>
                        <a:buNone/>
                        <a:tabLst/>
                      </a:pPr>
                      <a:r>
                        <a:rPr kumimoji="0" lang="en-SG" sz="1600" b="0" i="0" u="none" strike="noStrike" cap="none" normalizeH="0" baseline="0" noProof="0" dirty="0">
                          <a:ln>
                            <a:noFill/>
                          </a:ln>
                          <a:solidFill>
                            <a:schemeClr val="tx1">
                              <a:lumMod val="95000"/>
                              <a:lumOff val="5000"/>
                            </a:schemeClr>
                          </a:solidFill>
                          <a:effectLst/>
                          <a:latin typeface="Century Gothic" panose="020B0502020202020204" pitchFamily="34" charset="0"/>
                        </a:rPr>
                        <a:t>Customers receive package on time and correct, i.e., they can serve their customers with excellent quality.</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solidFill>
                      <a:schemeClr val="bg1">
                        <a:lumMod val="95000"/>
                      </a:schemeClr>
                    </a:solidFill>
                  </a:tcPr>
                </a:tc>
                <a:tc hMerge="1">
                  <a:txBody>
                    <a:bodyPr/>
                    <a:lstStyle/>
                    <a:p>
                      <a:endParaRPr lang="en-GB" dirty="0"/>
                    </a:p>
                  </a:txBody>
                  <a:tcPr>
                    <a:lnL w="12700" cap="flat" cmpd="sng" algn="ctr">
                      <a:solidFill>
                        <a:srgbClr val="000000"/>
                      </a:solidFill>
                      <a:prstDash val="solid"/>
                      <a:round/>
                      <a:headEnd type="none" w="sm" len="sm"/>
                      <a:tailEnd type="none" w="sm" len="sm"/>
                    </a:lnL>
                    <a:lnR w="28575" cap="flat" cmpd="sng" algn="ctr">
                      <a:solidFill>
                        <a:srgbClr val="99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49662089"/>
                  </a:ext>
                </a:extLst>
              </a:tr>
              <a:tr h="888362">
                <a:tc>
                  <a:txBody>
                    <a:bodyPr/>
                    <a:lstStyle/>
                    <a:p>
                      <a:pPr marL="0" marR="0" lvl="0" indent="0" algn="l" defTabSz="762000" rtl="0" eaLnBrk="0" fontAlgn="base" latinLnBrk="0" hangingPunct="0">
                        <a:lnSpc>
                          <a:spcPct val="100000"/>
                        </a:lnSpc>
                        <a:spcBef>
                          <a:spcPct val="0"/>
                        </a:spcBef>
                        <a:spcAft>
                          <a:spcPct val="0"/>
                        </a:spcAft>
                        <a:buClr>
                          <a:schemeClr val="bg1"/>
                        </a:buClr>
                        <a:buSzTx/>
                        <a:buFontTx/>
                        <a:buNone/>
                        <a:tabLst/>
                      </a:pP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Financial Savings </a:t>
                      </a:r>
                      <a:b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br>
                      <a:r>
                        <a:rPr kumimoji="0" lang="en-US" sz="1600" b="1" i="0" u="none" strike="noStrike" cap="none" normalizeH="0" baseline="0" dirty="0">
                          <a:ln>
                            <a:noFill/>
                          </a:ln>
                          <a:solidFill>
                            <a:srgbClr val="990000"/>
                          </a:solidFill>
                          <a:effectLst/>
                          <a:latin typeface="Century Gothic" panose="020B0502020202020204" pitchFamily="34" charset="0"/>
                          <a:cs typeface="Times New Roman" pitchFamily="18" charset="0"/>
                        </a:rPr>
                        <a:t>(if any)</a:t>
                      </a:r>
                      <a:endParaRPr kumimoji="0" lang="en-US" sz="1600" b="0" i="0" u="none" strike="noStrike" cap="none" normalizeH="0" baseline="0" dirty="0">
                        <a:ln>
                          <a:noFill/>
                        </a:ln>
                        <a:solidFill>
                          <a:srgbClr val="990000"/>
                        </a:solidFill>
                        <a:effectLst/>
                        <a:highlight>
                          <a:srgbClr val="FFFF00"/>
                        </a:highlight>
                        <a:latin typeface="Century Gothic" panose="020B0502020202020204"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684213" rtl="0" eaLnBrk="1" fontAlgn="base" latinLnBrk="0" hangingPunct="1">
                        <a:lnSpc>
                          <a:spcPct val="100000"/>
                        </a:lnSpc>
                        <a:spcBef>
                          <a:spcPct val="20000"/>
                        </a:spcBef>
                        <a:spcAft>
                          <a:spcPct val="0"/>
                        </a:spcAft>
                        <a:buClrTx/>
                        <a:buSzTx/>
                        <a:buFontTx/>
                        <a:buNone/>
                        <a:tabLst/>
                      </a:pPr>
                      <a:r>
                        <a:rPr kumimoji="0" lang="en-US" sz="1600" b="0" i="0" u="none" strike="noStrike" kern="1200" cap="none" normalizeH="0" baseline="0" dirty="0">
                          <a:ln>
                            <a:noFill/>
                          </a:ln>
                          <a:solidFill>
                            <a:schemeClr val="tx1">
                              <a:lumMod val="95000"/>
                              <a:lumOff val="5000"/>
                            </a:schemeClr>
                          </a:solidFill>
                          <a:effectLst/>
                          <a:latin typeface="Century Gothic" panose="020B0502020202020204" pitchFamily="34" charset="0"/>
                          <a:ea typeface="+mn-ea"/>
                          <a:cs typeface="+mn-cs"/>
                        </a:rPr>
                        <a:t>SGD 30k</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4">
                  <a:txBody>
                    <a:bodyPr/>
                    <a:lstStyle/>
                    <a:p>
                      <a:pPr marL="0" marR="0" lvl="0" indent="0" algn="l" defTabSz="684213" rtl="0" eaLnBrk="1" fontAlgn="base" latinLnBrk="0" hangingPunct="1">
                        <a:lnSpc>
                          <a:spcPct val="100000"/>
                        </a:lnSpc>
                        <a:spcBef>
                          <a:spcPct val="20000"/>
                        </a:spcBef>
                        <a:spcAft>
                          <a:spcPct val="0"/>
                        </a:spcAft>
                        <a:buClrTx/>
                        <a:buSzTx/>
                        <a:buFontTx/>
                        <a:buNone/>
                        <a:tabLst/>
                      </a:pPr>
                      <a:r>
                        <a:rPr kumimoji="0" lang="en-SG" sz="1600" b="0" i="0" u="none" strike="noStrike" kern="1200" cap="none" normalizeH="0" baseline="0" noProof="0" dirty="0">
                          <a:ln>
                            <a:noFill/>
                          </a:ln>
                          <a:solidFill>
                            <a:schemeClr val="tx1">
                              <a:lumMod val="95000"/>
                              <a:lumOff val="5000"/>
                            </a:schemeClr>
                          </a:solidFill>
                          <a:effectLst/>
                          <a:latin typeface="Century Gothic" panose="020B0502020202020204" pitchFamily="34" charset="0"/>
                          <a:ea typeface="+mn-ea"/>
                          <a:cs typeface="+mn-cs"/>
                        </a:rPr>
                        <a:t>Additional business due to customer satisfaction and loyalty.</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764952262"/>
      </p:ext>
    </p:extLst>
  </p:cSld>
  <p:clrMapOvr>
    <a:masterClrMapping/>
  </p:clrMapOvr>
  <p:transition/>
</p:sld>
</file>

<file path=ppt/theme/theme1.xml><?xml version="1.0" encoding="utf-8"?>
<a:theme xmlns:a="http://schemas.openxmlformats.org/drawingml/2006/main" name="Office Theme">
  <a:themeElements>
    <a:clrScheme name="COE2">
      <a:dk1>
        <a:sysClr val="windowText" lastClr="000000"/>
      </a:dk1>
      <a:lt1>
        <a:sysClr val="window" lastClr="FFFFFF"/>
      </a:lt1>
      <a:dk2>
        <a:srgbClr val="2C3C43"/>
      </a:dk2>
      <a:lt2>
        <a:srgbClr val="EBEBEB"/>
      </a:lt2>
      <a:accent1>
        <a:srgbClr val="AB1120"/>
      </a:accent1>
      <a:accent2>
        <a:srgbClr val="7C0C18"/>
      </a:accent2>
      <a:accent3>
        <a:srgbClr val="E6B91E"/>
      </a:accent3>
      <a:accent4>
        <a:srgbClr val="E76618"/>
      </a:accent4>
      <a:accent5>
        <a:srgbClr val="C42F1A"/>
      </a:accent5>
      <a:accent6>
        <a:srgbClr val="918655"/>
      </a:accent6>
      <a:hlink>
        <a:srgbClr val="99CA3C"/>
      </a:hlink>
      <a:folHlink>
        <a:srgbClr val="B9D181"/>
      </a:folHlink>
    </a:clrScheme>
    <a:fontScheme name="CO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eative Red_Win32_AP_v3" id="{489718BF-5BA9-42DA-9832-0D6458117CDF}" vid="{B56DAA54-D084-4F49-84BA-6965B108C5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2BC193-1E5D-42CA-92FB-CB15BBE1F56A}">
  <ds:schemaRefs>
    <ds:schemaRef ds:uri="http://schemas.microsoft.com/sharepoint/v3"/>
    <ds:schemaRef ds:uri="230e9df3-be65-4c73-a93b-d1236ebd677e"/>
    <ds:schemaRef ds:uri="http://schemas.microsoft.com/office/2006/documentManagement/types"/>
    <ds:schemaRef ds:uri="http://www.w3.org/XML/1998/namespace"/>
    <ds:schemaRef ds:uri="http://purl.org/dc/dcmitype/"/>
    <ds:schemaRef ds:uri="http://schemas.microsoft.com/office/2006/metadata/properties"/>
    <ds:schemaRef ds:uri="http://purl.org/dc/elements/1.1/"/>
    <ds:schemaRef ds:uri="http://schemas.microsoft.com/office/infopath/2007/PartnerControls"/>
    <ds:schemaRef ds:uri="http://purl.org/dc/terms/"/>
    <ds:schemaRef ds:uri="http://schemas.openxmlformats.org/package/2006/metadata/core-properties"/>
    <ds:schemaRef ds:uri="16c05727-aa75-4e4a-9b5f-8a80a1165891"/>
    <ds:schemaRef ds:uri="71af3243-3dd4-4a8d-8c0d-dd76da1f02a5"/>
  </ds:schemaRefs>
</ds:datastoreItem>
</file>

<file path=customXml/itemProps2.xml><?xml version="1.0" encoding="utf-8"?>
<ds:datastoreItem xmlns:ds="http://schemas.openxmlformats.org/officeDocument/2006/customXml" ds:itemID="{8D1B13BD-E781-417A-B53F-0EDDA23B05BE}">
  <ds:schemaRefs>
    <ds:schemaRef ds:uri="http://schemas.microsoft.com/sharepoint/v3/contenttype/forms"/>
  </ds:schemaRefs>
</ds:datastoreItem>
</file>

<file path=customXml/itemProps3.xml><?xml version="1.0" encoding="utf-8"?>
<ds:datastoreItem xmlns:ds="http://schemas.openxmlformats.org/officeDocument/2006/customXml" ds:itemID="{B94C50BF-B542-4C65-9576-F6A949345C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
  <TotalTime>12662</TotalTime>
  <Words>416</Words>
  <Application>Microsoft Office PowerPoint</Application>
  <PresentationFormat>Widescreen</PresentationFormat>
  <Paragraphs>86</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Century Gothic</vt:lpstr>
      <vt:lpstr>Courier New</vt:lpstr>
      <vt:lpstr>Vivaldi</vt:lpstr>
      <vt:lpstr>Wingdings</vt:lpstr>
      <vt:lpstr>Office Theme</vt:lpstr>
      <vt:lpstr>Business Process Review Project Charter</vt:lpstr>
      <vt:lpstr>Project Charter Cover Page</vt:lpstr>
      <vt:lpstr>Project Charter Problem and Objective</vt:lpstr>
      <vt:lpstr>Project Charter Progress Monitoring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Review and Innovation</dc:title>
  <dc:creator>Uwe H Kaufmann</dc:creator>
  <cp:lastModifiedBy>Uwe H Kaufmann</cp:lastModifiedBy>
  <cp:revision>35</cp:revision>
  <cp:lastPrinted>2023-07-18T13:10:23Z</cp:lastPrinted>
  <dcterms:created xsi:type="dcterms:W3CDTF">2022-09-03T12:20:00Z</dcterms:created>
  <dcterms:modified xsi:type="dcterms:W3CDTF">2024-08-22T05:55:26Z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SIP_Label_54803508-8490-4252-b331-d9b72689e942_Enabled">
    <vt:lpwstr>true</vt:lpwstr>
  </property>
  <property fmtid="{D5CDD505-2E9C-101B-9397-08002B2CF9AE}" pid="4" name="MSIP_Label_54803508-8490-4252-b331-d9b72689e942_SetDate">
    <vt:lpwstr>2023-06-26T01:44:33Z</vt:lpwstr>
  </property>
  <property fmtid="{D5CDD505-2E9C-101B-9397-08002B2CF9AE}" pid="5" name="MSIP_Label_54803508-8490-4252-b331-d9b72689e942_Method">
    <vt:lpwstr>Privileged</vt:lpwstr>
  </property>
  <property fmtid="{D5CDD505-2E9C-101B-9397-08002B2CF9AE}" pid="6" name="MSIP_Label_54803508-8490-4252-b331-d9b72689e942_Name">
    <vt:lpwstr>Non Sensitive_0</vt:lpwstr>
  </property>
  <property fmtid="{D5CDD505-2E9C-101B-9397-08002B2CF9AE}" pid="7" name="MSIP_Label_54803508-8490-4252-b331-d9b72689e942_SiteId">
    <vt:lpwstr>0b11c524-9a1c-4e1b-84cb-6336aefc2243</vt:lpwstr>
  </property>
  <property fmtid="{D5CDD505-2E9C-101B-9397-08002B2CF9AE}" pid="8" name="MSIP_Label_54803508-8490-4252-b331-d9b72689e942_ActionId">
    <vt:lpwstr>6dce977a-194a-4cb2-9ac9-ea717e27c0c9</vt:lpwstr>
  </property>
  <property fmtid="{D5CDD505-2E9C-101B-9397-08002B2CF9AE}" pid="9" name="MSIP_Label_54803508-8490-4252-b331-d9b72689e942_ContentBits">
    <vt:lpwstr>0</vt:lpwstr>
  </property>
</Properties>
</file>